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3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271" r:id="rId11"/>
    <p:sldId id="262" r:id="rId1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4F832-8A35-0233-6DBC-2DCC1D9E1C4D}" v="12" dt="2025-09-22T09:48:00.016"/>
    <p1510:client id="{11342A39-CE05-99EF-C477-9419CB8D028B}" v="346" dt="2025-09-22T09:43:11.262"/>
    <p1510:client id="{2E26C4C0-52B4-C6B5-C1D5-7E75269715C1}" v="230" dt="2025-09-22T11:38:19.986"/>
    <p1510:client id="{40778A81-5F45-F133-6585-95B04E12869D}" v="375" dt="2025-09-22T12:21:52.670"/>
    <p1510:client id="{7143EED4-6857-3F99-ED74-FBA7C14FB7E2}" v="73" dt="2025-09-20T17:50:15.442"/>
    <p1510:client id="{AC311ED8-98DE-B826-44D8-8E9CD1D0F647}" v="393" dt="2025-09-22T13:08:33.454"/>
    <p1510:client id="{E57DF079-2A7F-9F20-5EA2-B500AA6F3E80}" v="224" dt="2025-09-22T11:01:40.371"/>
    <p1510:client id="{E6B76F2B-60FE-B0C3-01B0-90C854E28E2B}" v="76" dt="2025-09-22T11:25:44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вдієнко Андрій Володимирович" userId="S::ovdiienko.a22@365.dnu.edu.ua::5ec562da-653f-4ee5-9255-4e0e10bd402e" providerId="AD" clId="Web-{E57DF079-2A7F-9F20-5EA2-B500AA6F3E80}"/>
    <pc:docChg chg="modSld">
      <pc:chgData name="Овдієнко Андрій Володимирович" userId="S::ovdiienko.a22@365.dnu.edu.ua::5ec562da-653f-4ee5-9255-4e0e10bd402e" providerId="AD" clId="Web-{E57DF079-2A7F-9F20-5EA2-B500AA6F3E80}" dt="2025-09-22T11:01:32.652" v="190" actId="20577"/>
      <pc:docMkLst>
        <pc:docMk/>
      </pc:docMkLst>
      <pc:sldChg chg="addSp delSp modSp">
        <pc:chgData name="Овдієнко Андрій Володимирович" userId="S::ovdiienko.a22@365.dnu.edu.ua::5ec562da-653f-4ee5-9255-4e0e10bd402e" providerId="AD" clId="Web-{E57DF079-2A7F-9F20-5EA2-B500AA6F3E80}" dt="2025-09-22T11:01:32.652" v="190" actId="20577"/>
        <pc:sldMkLst>
          <pc:docMk/>
          <pc:sldMk cId="23925752" sldId="293"/>
        </pc:sldMkLst>
        <pc:spChg chg="mod">
          <ac:chgData name="Овдієнко Андрій Володимирович" userId="S::ovdiienko.a22@365.dnu.edu.ua::5ec562da-653f-4ee5-9255-4e0e10bd402e" providerId="AD" clId="Web-{E57DF079-2A7F-9F20-5EA2-B500AA6F3E80}" dt="2025-09-22T11:01:32.652" v="190" actId="20577"/>
          <ac:spMkLst>
            <pc:docMk/>
            <pc:sldMk cId="23925752" sldId="293"/>
            <ac:spMk id="3" creationId="{DEC6CC10-B6C8-2B88-17B7-A01254AD8D6F}"/>
          </ac:spMkLst>
        </pc:spChg>
        <pc:spChg chg="add del">
          <ac:chgData name="Овдієнко Андрій Володимирович" userId="S::ovdiienko.a22@365.dnu.edu.ua::5ec562da-653f-4ee5-9255-4e0e10bd402e" providerId="AD" clId="Web-{E57DF079-2A7F-9F20-5EA2-B500AA6F3E80}" dt="2025-09-22T10:52:26.089" v="82"/>
          <ac:spMkLst>
            <pc:docMk/>
            <pc:sldMk cId="23925752" sldId="293"/>
            <ac:spMk id="7" creationId="{3015EA5A-51A0-C01E-D4FF-35BBD130F7B5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34.245" v="177" actId="1076"/>
          <ac:spMkLst>
            <pc:docMk/>
            <pc:sldMk cId="23925752" sldId="293"/>
            <ac:spMk id="8" creationId="{E1C506CE-D831-9B0F-8302-37D3506AF124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34.261" v="178" actId="1076"/>
          <ac:spMkLst>
            <pc:docMk/>
            <pc:sldMk cId="23925752" sldId="293"/>
            <ac:spMk id="9" creationId="{622D1FC7-BC8F-3BDF-5916-C17DC41692C5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34.292" v="179" actId="1076"/>
          <ac:spMkLst>
            <pc:docMk/>
            <pc:sldMk cId="23925752" sldId="293"/>
            <ac:spMk id="10" creationId="{435C26D4-7A4E-0AA8-DC97-6141F819A902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42.058" v="184" actId="14100"/>
          <ac:spMkLst>
            <pc:docMk/>
            <pc:sldMk cId="23925752" sldId="293"/>
            <ac:spMk id="11" creationId="{0D63A4C5-54FC-7199-38C3-F1AEBB46E8F0}"/>
          </ac:spMkLst>
        </pc:spChg>
        <pc:spChg chg="add del">
          <ac:chgData name="Овдієнко Андрій Володимирович" userId="S::ovdiienko.a22@365.dnu.edu.ua::5ec562da-653f-4ee5-9255-4e0e10bd402e" providerId="AD" clId="Web-{E57DF079-2A7F-9F20-5EA2-B500AA6F3E80}" dt="2025-09-22T10:56:33.037" v="132"/>
          <ac:spMkLst>
            <pc:docMk/>
            <pc:sldMk cId="23925752" sldId="293"/>
            <ac:spMk id="12" creationId="{3015EA5A-51A0-C01E-D4FF-35BBD130F7B5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34.339" v="181" actId="1076"/>
          <ac:spMkLst>
            <pc:docMk/>
            <pc:sldMk cId="23925752" sldId="293"/>
            <ac:spMk id="13" creationId="{587E2C8C-31A5-FEE7-36EC-FA4A526BB822}"/>
          </ac:spMkLst>
        </pc:spChg>
        <pc:spChg chg="add mod">
          <ac:chgData name="Овдієнко Андрій Володимирович" userId="S::ovdiienko.a22@365.dnu.edu.ua::5ec562da-653f-4ee5-9255-4e0e10bd402e" providerId="AD" clId="Web-{E57DF079-2A7F-9F20-5EA2-B500AA6F3E80}" dt="2025-09-22T11:00:34.355" v="182" actId="1076"/>
          <ac:spMkLst>
            <pc:docMk/>
            <pc:sldMk cId="23925752" sldId="293"/>
            <ac:spMk id="14" creationId="{CF8F85ED-A602-D38E-C775-838EA2D689BC}"/>
          </ac:spMkLst>
        </pc:spChg>
        <pc:picChg chg="del">
          <ac:chgData name="Овдієнко Андрій Володимирович" userId="S::ovdiienko.a22@365.dnu.edu.ua::5ec562da-653f-4ee5-9255-4e0e10bd402e" providerId="AD" clId="Web-{E57DF079-2A7F-9F20-5EA2-B500AA6F3E80}" dt="2025-09-22T10:37:24.573" v="72"/>
          <ac:picMkLst>
            <pc:docMk/>
            <pc:sldMk cId="23925752" sldId="293"/>
            <ac:picMk id="4" creationId="{130E1B61-180D-0401-AE45-121AF03CEA9E}"/>
          </ac:picMkLst>
        </pc:picChg>
        <pc:picChg chg="del">
          <ac:chgData name="Овдієнко Андрій Володимирович" userId="S::ovdiienko.a22@365.dnu.edu.ua::5ec562da-653f-4ee5-9255-4e0e10bd402e" providerId="AD" clId="Web-{E57DF079-2A7F-9F20-5EA2-B500AA6F3E80}" dt="2025-09-22T10:37:23.385" v="71"/>
          <ac:picMkLst>
            <pc:docMk/>
            <pc:sldMk cId="23925752" sldId="293"/>
            <ac:picMk id="5" creationId="{9C6EF3DE-6D25-C6F6-74F1-D76CCFD09B87}"/>
          </ac:picMkLst>
        </pc:picChg>
        <pc:picChg chg="add del mod">
          <ac:chgData name="Овдієнко Андрій Володимирович" userId="S::ovdiienko.a22@365.dnu.edu.ua::5ec562da-653f-4ee5-9255-4e0e10bd402e" providerId="AD" clId="Web-{E57DF079-2A7F-9F20-5EA2-B500AA6F3E80}" dt="2025-09-22T10:59:24.681" v="167"/>
          <ac:picMkLst>
            <pc:docMk/>
            <pc:sldMk cId="23925752" sldId="293"/>
            <ac:picMk id="6" creationId="{243B031C-A152-53A5-13A1-F8DD6590B1BB}"/>
          </ac:picMkLst>
        </pc:picChg>
      </pc:sldChg>
      <pc:sldChg chg="modSp">
        <pc:chgData name="Овдієнко Андрій Володимирович" userId="S::ovdiienko.a22@365.dnu.edu.ua::5ec562da-653f-4ee5-9255-4e0e10bd402e" providerId="AD" clId="Web-{E57DF079-2A7F-9F20-5EA2-B500AA6F3E80}" dt="2025-09-22T09:50:33.031" v="11" actId="14100"/>
        <pc:sldMkLst>
          <pc:docMk/>
          <pc:sldMk cId="1097863484" sldId="294"/>
        </pc:sldMkLst>
        <pc:spChg chg="mod">
          <ac:chgData name="Овдієнко Андрій Володимирович" userId="S::ovdiienko.a22@365.dnu.edu.ua::5ec562da-653f-4ee5-9255-4e0e10bd402e" providerId="AD" clId="Web-{E57DF079-2A7F-9F20-5EA2-B500AA6F3E80}" dt="2025-09-22T09:50:33.031" v="11" actId="14100"/>
          <ac:spMkLst>
            <pc:docMk/>
            <pc:sldMk cId="1097863484" sldId="294"/>
            <ac:spMk id="6" creationId="{01102B9A-DCE4-500B-153E-F32003ACF795}"/>
          </ac:spMkLst>
        </pc:spChg>
      </pc:sldChg>
      <pc:sldChg chg="modSp">
        <pc:chgData name="Овдієнко Андрій Володимирович" userId="S::ovdiienko.a22@365.dnu.edu.ua::5ec562da-653f-4ee5-9255-4e0e10bd402e" providerId="AD" clId="Web-{E57DF079-2A7F-9F20-5EA2-B500AA6F3E80}" dt="2025-09-22T09:54:26.525" v="70" actId="20577"/>
        <pc:sldMkLst>
          <pc:docMk/>
          <pc:sldMk cId="2479998856" sldId="295"/>
        </pc:sldMkLst>
        <pc:spChg chg="mod">
          <ac:chgData name="Овдієнко Андрій Володимирович" userId="S::ovdiienko.a22@365.dnu.edu.ua::5ec562da-653f-4ee5-9255-4e0e10bd402e" providerId="AD" clId="Web-{E57DF079-2A7F-9F20-5EA2-B500AA6F3E80}" dt="2025-09-22T09:54:26.525" v="70" actId="20577"/>
          <ac:spMkLst>
            <pc:docMk/>
            <pc:sldMk cId="2479998856" sldId="295"/>
            <ac:spMk id="2" creationId="{92C66E6A-1507-9B77-96A4-505DEA8B272F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E6B76F2B-60FE-B0C3-01B0-90C854E28E2B}"/>
    <pc:docChg chg="modSld">
      <pc:chgData name="Овдієнко Андрій Володимирович" userId="S::ovdiienko.a22@365.dnu.edu.ua::5ec562da-653f-4ee5-9255-4e0e10bd402e" providerId="AD" clId="Web-{E6B76F2B-60FE-B0C3-01B0-90C854E28E2B}" dt="2025-09-22T11:25:44.023" v="74" actId="20577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E6B76F2B-60FE-B0C3-01B0-90C854E28E2B}" dt="2025-09-22T11:02:08.403" v="2" actId="20577"/>
        <pc:sldMkLst>
          <pc:docMk/>
          <pc:sldMk cId="1097863484" sldId="294"/>
        </pc:sldMkLst>
        <pc:spChg chg="mod">
          <ac:chgData name="Овдієнко Андрій Володимирович" userId="S::ovdiienko.a22@365.dnu.edu.ua::5ec562da-653f-4ee5-9255-4e0e10bd402e" providerId="AD" clId="Web-{E6B76F2B-60FE-B0C3-01B0-90C854E28E2B}" dt="2025-09-22T11:02:08.403" v="2" actId="20577"/>
          <ac:spMkLst>
            <pc:docMk/>
            <pc:sldMk cId="1097863484" sldId="294"/>
            <ac:spMk id="2" creationId="{9EF95714-F211-6A1A-D925-8D34EAEDF44B}"/>
          </ac:spMkLst>
        </pc:spChg>
      </pc:sldChg>
      <pc:sldChg chg="modSp">
        <pc:chgData name="Овдієнко Андрій Володимирович" userId="S::ovdiienko.a22@365.dnu.edu.ua::5ec562da-653f-4ee5-9255-4e0e10bd402e" providerId="AD" clId="Web-{E6B76F2B-60FE-B0C3-01B0-90C854E28E2B}" dt="2025-09-22T11:25:44.023" v="74" actId="20577"/>
        <pc:sldMkLst>
          <pc:docMk/>
          <pc:sldMk cId="2479998856" sldId="295"/>
        </pc:sldMkLst>
        <pc:spChg chg="mod">
          <ac:chgData name="Овдієнко Андрій Володимирович" userId="S::ovdiienko.a22@365.dnu.edu.ua::5ec562da-653f-4ee5-9255-4e0e10bd402e" providerId="AD" clId="Web-{E6B76F2B-60FE-B0C3-01B0-90C854E28E2B}" dt="2025-09-22T11:22:37.212" v="5" actId="20577"/>
          <ac:spMkLst>
            <pc:docMk/>
            <pc:sldMk cId="2479998856" sldId="295"/>
            <ac:spMk id="2" creationId="{92C66E6A-1507-9B77-96A4-505DEA8B272F}"/>
          </ac:spMkLst>
        </pc:spChg>
        <pc:spChg chg="mod">
          <ac:chgData name="Овдієнко Андрій Володимирович" userId="S::ovdiienko.a22@365.dnu.edu.ua::5ec562da-653f-4ee5-9255-4e0e10bd402e" providerId="AD" clId="Web-{E6B76F2B-60FE-B0C3-01B0-90C854E28E2B}" dt="2025-09-22T11:25:44.023" v="74" actId="20577"/>
          <ac:spMkLst>
            <pc:docMk/>
            <pc:sldMk cId="2479998856" sldId="295"/>
            <ac:spMk id="3" creationId="{75347607-9097-A523-762D-5804B290466A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11342A39-CE05-99EF-C477-9419CB8D028B}"/>
    <pc:docChg chg="addSld modSld">
      <pc:chgData name="Овдієнко Андрій Володимирович" userId="S::ovdiienko.a22@365.dnu.edu.ua::5ec562da-653f-4ee5-9255-4e0e10bd402e" providerId="AD" clId="Web-{11342A39-CE05-99EF-C477-9419CB8D028B}" dt="2025-09-22T09:43:08.730" v="246" actId="20577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11342A39-CE05-99EF-C477-9419CB8D028B}" dt="2025-09-22T09:43:08.730" v="246" actId="20577"/>
        <pc:sldMkLst>
          <pc:docMk/>
          <pc:sldMk cId="1474620941" sldId="263"/>
        </pc:sldMkLst>
        <pc:spChg chg="mod">
          <ac:chgData name="Овдієнко Андрій Володимирович" userId="S::ovdiienko.a22@365.dnu.edu.ua::5ec562da-653f-4ee5-9255-4e0e10bd402e" providerId="AD" clId="Web-{11342A39-CE05-99EF-C477-9419CB8D028B}" dt="2025-09-22T09:43:08.730" v="246" actId="20577"/>
          <ac:spMkLst>
            <pc:docMk/>
            <pc:sldMk cId="1474620941" sldId="263"/>
            <ac:spMk id="5" creationId="{DF922657-CADD-6B01-5163-1E9E4CE93CA3}"/>
          </ac:spMkLst>
        </pc:spChg>
      </pc:sldChg>
      <pc:sldChg chg="addSp modSp new">
        <pc:chgData name="Овдієнко Андрій Володимирович" userId="S::ovdiienko.a22@365.dnu.edu.ua::5ec562da-653f-4ee5-9255-4e0e10bd402e" providerId="AD" clId="Web-{11342A39-CE05-99EF-C477-9419CB8D028B}" dt="2025-09-22T08:56:06.602" v="110" actId="14100"/>
        <pc:sldMkLst>
          <pc:docMk/>
          <pc:sldMk cId="23925752" sldId="293"/>
        </pc:sldMkLst>
        <pc:spChg chg="mod">
          <ac:chgData name="Овдієнко Андрій Володимирович" userId="S::ovdiienko.a22@365.dnu.edu.ua::5ec562da-653f-4ee5-9255-4e0e10bd402e" providerId="AD" clId="Web-{11342A39-CE05-99EF-C477-9419CB8D028B}" dt="2025-09-22T08:56:02.023" v="109" actId="14100"/>
          <ac:spMkLst>
            <pc:docMk/>
            <pc:sldMk cId="23925752" sldId="293"/>
            <ac:spMk id="2" creationId="{1D63C386-7CC5-7EE6-A158-3B4BF0052DCF}"/>
          </ac:spMkLst>
        </pc:spChg>
        <pc:spChg chg="mod">
          <ac:chgData name="Овдієнко Андрій Володимирович" userId="S::ovdiienko.a22@365.dnu.edu.ua::5ec562da-653f-4ee5-9255-4e0e10bd402e" providerId="AD" clId="Web-{11342A39-CE05-99EF-C477-9419CB8D028B}" dt="2025-09-22T08:56:06.602" v="110" actId="14100"/>
          <ac:spMkLst>
            <pc:docMk/>
            <pc:sldMk cId="23925752" sldId="293"/>
            <ac:spMk id="3" creationId="{DEC6CC10-B6C8-2B88-17B7-A01254AD8D6F}"/>
          </ac:spMkLst>
        </pc:spChg>
        <pc:picChg chg="add mod">
          <ac:chgData name="Овдієнко Андрій Володимирович" userId="S::ovdiienko.a22@365.dnu.edu.ua::5ec562da-653f-4ee5-9255-4e0e10bd402e" providerId="AD" clId="Web-{11342A39-CE05-99EF-C477-9419CB8D028B}" dt="2025-09-22T08:54:16.739" v="94" actId="1076"/>
          <ac:picMkLst>
            <pc:docMk/>
            <pc:sldMk cId="23925752" sldId="293"/>
            <ac:picMk id="4" creationId="{130E1B61-180D-0401-AE45-121AF03CEA9E}"/>
          </ac:picMkLst>
        </pc:picChg>
        <pc:picChg chg="add mod">
          <ac:chgData name="Овдієнко Андрій Володимирович" userId="S::ovdiienko.a22@365.dnu.edu.ua::5ec562da-653f-4ee5-9255-4e0e10bd402e" providerId="AD" clId="Web-{11342A39-CE05-99EF-C477-9419CB8D028B}" dt="2025-09-22T08:55:25.882" v="102" actId="1076"/>
          <ac:picMkLst>
            <pc:docMk/>
            <pc:sldMk cId="23925752" sldId="293"/>
            <ac:picMk id="5" creationId="{9C6EF3DE-6D25-C6F6-74F1-D76CCFD09B87}"/>
          </ac:picMkLst>
        </pc:picChg>
      </pc:sldChg>
      <pc:sldChg chg="addSp delSp modSp new">
        <pc:chgData name="Овдієнко Андрій Володимирович" userId="S::ovdiienko.a22@365.dnu.edu.ua::5ec562da-653f-4ee5-9255-4e0e10bd402e" providerId="AD" clId="Web-{11342A39-CE05-99EF-C477-9419CB8D028B}" dt="2025-09-22T09:41:35.544" v="243" actId="14100"/>
        <pc:sldMkLst>
          <pc:docMk/>
          <pc:sldMk cId="1097863484" sldId="294"/>
        </pc:sldMkLst>
        <pc:spChg chg="mod">
          <ac:chgData name="Овдієнко Андрій Володимирович" userId="S::ovdiienko.a22@365.dnu.edu.ua::5ec562da-653f-4ee5-9255-4e0e10bd402e" providerId="AD" clId="Web-{11342A39-CE05-99EF-C477-9419CB8D028B}" dt="2025-09-22T09:38:05.844" v="135" actId="20577"/>
          <ac:spMkLst>
            <pc:docMk/>
            <pc:sldMk cId="1097863484" sldId="294"/>
            <ac:spMk id="2" creationId="{9EF95714-F211-6A1A-D925-8D34EAEDF44B}"/>
          </ac:spMkLst>
        </pc:spChg>
        <pc:spChg chg="del">
          <ac:chgData name="Овдієнко Андрій Володимирович" userId="S::ovdiienko.a22@365.dnu.edu.ua::5ec562da-653f-4ee5-9255-4e0e10bd402e" providerId="AD" clId="Web-{11342A39-CE05-99EF-C477-9419CB8D028B}" dt="2025-09-22T09:36:47.359" v="122"/>
          <ac:spMkLst>
            <pc:docMk/>
            <pc:sldMk cId="1097863484" sldId="294"/>
            <ac:spMk id="3" creationId="{DE82DD27-1C2E-9803-38A9-BED09401DB4A}"/>
          </ac:spMkLst>
        </pc:spChg>
        <pc:spChg chg="add mod">
          <ac:chgData name="Овдієнко Андрій Володимирович" userId="S::ovdiienko.a22@365.dnu.edu.ua::5ec562da-653f-4ee5-9255-4e0e10bd402e" providerId="AD" clId="Web-{11342A39-CE05-99EF-C477-9419CB8D028B}" dt="2025-09-22T09:40:01.578" v="186" actId="1076"/>
          <ac:spMkLst>
            <pc:docMk/>
            <pc:sldMk cId="1097863484" sldId="294"/>
            <ac:spMk id="6" creationId="{01102B9A-DCE4-500B-153E-F32003ACF795}"/>
          </ac:spMkLst>
        </pc:spChg>
        <pc:spChg chg="add mod">
          <ac:chgData name="Овдієнко Андрій Володимирович" userId="S::ovdiienko.a22@365.dnu.edu.ua::5ec562da-653f-4ee5-9255-4e0e10bd402e" providerId="AD" clId="Web-{11342A39-CE05-99EF-C477-9419CB8D028B}" dt="2025-09-22T09:41:35.544" v="243" actId="14100"/>
          <ac:spMkLst>
            <pc:docMk/>
            <pc:sldMk cId="1097863484" sldId="294"/>
            <ac:spMk id="7" creationId="{41027694-4EBB-7532-193E-5670B3D7F098}"/>
          </ac:spMkLst>
        </pc:spChg>
        <pc:picChg chg="add mod">
          <ac:chgData name="Овдієнко Андрій Володимирович" userId="S::ovdiienko.a22@365.dnu.edu.ua::5ec562da-653f-4ee5-9255-4e0e10bd402e" providerId="AD" clId="Web-{11342A39-CE05-99EF-C477-9419CB8D028B}" dt="2025-09-22T09:37:47.406" v="132" actId="1076"/>
          <ac:picMkLst>
            <pc:docMk/>
            <pc:sldMk cId="1097863484" sldId="294"/>
            <ac:picMk id="4" creationId="{E21F3326-F10A-86B1-A0A9-E3A930F76D4E}"/>
          </ac:picMkLst>
        </pc:picChg>
        <pc:picChg chg="add mod">
          <ac:chgData name="Овдієнко Андрій Володимирович" userId="S::ovdiienko.a22@365.dnu.edu.ua::5ec562da-653f-4ee5-9255-4e0e10bd402e" providerId="AD" clId="Web-{11342A39-CE05-99EF-C477-9419CB8D028B}" dt="2025-09-22T09:37:38.750" v="129" actId="1076"/>
          <ac:picMkLst>
            <pc:docMk/>
            <pc:sldMk cId="1097863484" sldId="294"/>
            <ac:picMk id="5" creationId="{5CC2338E-B20C-CABD-66FA-FCDAAB3BF771}"/>
          </ac:picMkLst>
        </pc:picChg>
      </pc:sldChg>
      <pc:sldChg chg="new">
        <pc:chgData name="Овдієнко Андрій Володимирович" userId="S::ovdiienko.a22@365.dnu.edu.ua::5ec562da-653f-4ee5-9255-4e0e10bd402e" providerId="AD" clId="Web-{11342A39-CE05-99EF-C477-9419CB8D028B}" dt="2025-09-22T09:38:41.812" v="136"/>
        <pc:sldMkLst>
          <pc:docMk/>
          <pc:sldMk cId="2479998856" sldId="295"/>
        </pc:sldMkLst>
      </pc:sldChg>
    </pc:docChg>
  </pc:docChgLst>
  <pc:docChgLst>
    <pc:chgData name="Овдієнко Андрій Володимирович" userId="S::ovdiienko.a22@365.dnu.edu.ua::5ec562da-653f-4ee5-9255-4e0e10bd402e" providerId="AD" clId="Web-{AC311ED8-98DE-B826-44D8-8E9CD1D0F647}"/>
    <pc:docChg chg="delSld modSld">
      <pc:chgData name="Овдієнко Андрій Володимирович" userId="S::ovdiienko.a22@365.dnu.edu.ua::5ec562da-653f-4ee5-9255-4e0e10bd402e" providerId="AD" clId="Web-{AC311ED8-98DE-B826-44D8-8E9CD1D0F647}" dt="2025-09-22T13:08:33.454" v="275" actId="1076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AC311ED8-98DE-B826-44D8-8E9CD1D0F647}" dt="2025-09-22T12:55:17.728" v="252" actId="20577"/>
        <pc:sldMkLst>
          <pc:docMk/>
          <pc:sldMk cId="1474620941" sldId="263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54:53.931" v="250" actId="20577"/>
          <ac:spMkLst>
            <pc:docMk/>
            <pc:sldMk cId="1474620941" sldId="263"/>
            <ac:spMk id="3" creationId="{C6A205DB-B344-8E80-05C0-B9929328BF3D}"/>
          </ac:spMkLst>
        </pc:spChg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55:17.728" v="252" actId="20577"/>
          <ac:spMkLst>
            <pc:docMk/>
            <pc:sldMk cId="1474620941" sldId="263"/>
            <ac:spMk id="5" creationId="{DF922657-CADD-6B01-5163-1E9E4CE93CA3}"/>
          </ac:spMkLst>
        </pc:spChg>
      </pc:sldChg>
      <pc:sldChg chg="addSp delSp modSp">
        <pc:chgData name="Овдієнко Андрій Володимирович" userId="S::ovdiienko.a22@365.dnu.edu.ua::5ec562da-653f-4ee5-9255-4e0e10bd402e" providerId="AD" clId="Web-{AC311ED8-98DE-B826-44D8-8E9CD1D0F647}" dt="2025-09-22T12:46:18.213" v="220" actId="20577"/>
        <pc:sldMkLst>
          <pc:docMk/>
          <pc:sldMk cId="1599754229" sldId="271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23:49.190" v="29" actId="20577"/>
          <ac:spMkLst>
            <pc:docMk/>
            <pc:sldMk cId="1599754229" sldId="271"/>
            <ac:spMk id="2" creationId="{E39048C4-7505-F392-3DF3-8020BCE5A4A8}"/>
          </ac:spMkLst>
        </pc:spChg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46:18.213" v="220" actId="20577"/>
          <ac:spMkLst>
            <pc:docMk/>
            <pc:sldMk cId="1599754229" sldId="271"/>
            <ac:spMk id="3" creationId="{9CF68105-B2D6-E304-B58E-F884E9A6474A}"/>
          </ac:spMkLst>
        </pc:spChg>
        <pc:spChg chg="add del">
          <ac:chgData name="Овдієнко Андрій Володимирович" userId="S::ovdiienko.a22@365.dnu.edu.ua::5ec562da-653f-4ee5-9255-4e0e10bd402e" providerId="AD" clId="Web-{AC311ED8-98DE-B826-44D8-8E9CD1D0F647}" dt="2025-09-22T12:32:52.905" v="151"/>
          <ac:spMkLst>
            <pc:docMk/>
            <pc:sldMk cId="1599754229" sldId="271"/>
            <ac:spMk id="4" creationId="{9FA80C48-33B4-8971-4643-751585036839}"/>
          </ac:spMkLst>
        </pc:spChg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1.486" v="0"/>
        <pc:sldMkLst>
          <pc:docMk/>
          <pc:sldMk cId="2368246645" sldId="278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2.471" v="1"/>
        <pc:sldMkLst>
          <pc:docMk/>
          <pc:sldMk cId="790180240" sldId="279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3.690" v="2"/>
        <pc:sldMkLst>
          <pc:docMk/>
          <pc:sldMk cId="1750398344" sldId="280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4.424" v="3"/>
        <pc:sldMkLst>
          <pc:docMk/>
          <pc:sldMk cId="1291488671" sldId="281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6.221" v="4"/>
        <pc:sldMkLst>
          <pc:docMk/>
          <pc:sldMk cId="2215728882" sldId="282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7.377" v="5"/>
        <pc:sldMkLst>
          <pc:docMk/>
          <pc:sldMk cId="2429910218" sldId="283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29.190" v="6"/>
        <pc:sldMkLst>
          <pc:docMk/>
          <pc:sldMk cId="1895324506" sldId="284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30.127" v="7"/>
        <pc:sldMkLst>
          <pc:docMk/>
          <pc:sldMk cId="3650628033" sldId="285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31.815" v="8"/>
        <pc:sldMkLst>
          <pc:docMk/>
          <pc:sldMk cId="477794823" sldId="287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36.862" v="11"/>
        <pc:sldMkLst>
          <pc:docMk/>
          <pc:sldMk cId="1225666412" sldId="288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40.549" v="12"/>
        <pc:sldMkLst>
          <pc:docMk/>
          <pc:sldMk cId="270646833" sldId="289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32.861" v="9"/>
        <pc:sldMkLst>
          <pc:docMk/>
          <pc:sldMk cId="4183704184" sldId="291"/>
        </pc:sldMkLst>
      </pc:sldChg>
      <pc:sldChg chg="del">
        <pc:chgData name="Овдієнко Андрій Володимирович" userId="S::ovdiienko.a22@365.dnu.edu.ua::5ec562da-653f-4ee5-9255-4e0e10bd402e" providerId="AD" clId="Web-{AC311ED8-98DE-B826-44D8-8E9CD1D0F647}" dt="2025-09-22T12:23:34.018" v="10"/>
        <pc:sldMkLst>
          <pc:docMk/>
          <pc:sldMk cId="507792719" sldId="292"/>
        </pc:sldMkLst>
      </pc:sldChg>
      <pc:sldChg chg="modSp">
        <pc:chgData name="Овдієнко Андрій Володимирович" userId="S::ovdiienko.a22@365.dnu.edu.ua::5ec562da-653f-4ee5-9255-4e0e10bd402e" providerId="AD" clId="Web-{AC311ED8-98DE-B826-44D8-8E9CD1D0F647}" dt="2025-09-22T12:56:42.823" v="268" actId="20577"/>
        <pc:sldMkLst>
          <pc:docMk/>
          <pc:sldMk cId="23925752" sldId="293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54:10.680" v="239" actId="20577"/>
          <ac:spMkLst>
            <pc:docMk/>
            <pc:sldMk cId="23925752" sldId="293"/>
            <ac:spMk id="2" creationId="{1D63C386-7CC5-7EE6-A158-3B4BF0052DCF}"/>
          </ac:spMkLst>
        </pc:spChg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56:42.823" v="268" actId="20577"/>
          <ac:spMkLst>
            <pc:docMk/>
            <pc:sldMk cId="23925752" sldId="293"/>
            <ac:spMk id="3" creationId="{DEC6CC10-B6C8-2B88-17B7-A01254AD8D6F}"/>
          </ac:spMkLst>
        </pc:spChg>
      </pc:sldChg>
      <pc:sldChg chg="modSp">
        <pc:chgData name="Овдієнко Андрій Володимирович" userId="S::ovdiienko.a22@365.dnu.edu.ua::5ec562da-653f-4ee5-9255-4e0e10bd402e" providerId="AD" clId="Web-{AC311ED8-98DE-B826-44D8-8E9CD1D0F647}" dt="2025-09-22T12:57:28.402" v="269" actId="1076"/>
        <pc:sldMkLst>
          <pc:docMk/>
          <pc:sldMk cId="2479998856" sldId="295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57:28.402" v="269" actId="1076"/>
          <ac:spMkLst>
            <pc:docMk/>
            <pc:sldMk cId="2479998856" sldId="295"/>
            <ac:spMk id="2" creationId="{92C66E6A-1507-9B77-96A4-505DEA8B272F}"/>
          </ac:spMkLst>
        </pc:spChg>
      </pc:sldChg>
      <pc:sldChg chg="modSp">
        <pc:chgData name="Овдієнко Андрій Володимирович" userId="S::ovdiienko.a22@365.dnu.edu.ua::5ec562da-653f-4ee5-9255-4e0e10bd402e" providerId="AD" clId="Web-{AC311ED8-98DE-B826-44D8-8E9CD1D0F647}" dt="2025-09-22T13:04:55.762" v="273" actId="20577"/>
        <pc:sldMkLst>
          <pc:docMk/>
          <pc:sldMk cId="4188808058" sldId="297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3:04:55.762" v="273" actId="20577"/>
          <ac:spMkLst>
            <pc:docMk/>
            <pc:sldMk cId="4188808058" sldId="297"/>
            <ac:spMk id="2" creationId="{3403B4A2-A0BC-0B3F-6766-1A7F69DEFB36}"/>
          </ac:spMkLst>
        </pc:spChg>
      </pc:sldChg>
      <pc:sldChg chg="addSp modSp">
        <pc:chgData name="Овдієнко Андрій Володимирович" userId="S::ovdiienko.a22@365.dnu.edu.ua::5ec562da-653f-4ee5-9255-4e0e10bd402e" providerId="AD" clId="Web-{AC311ED8-98DE-B826-44D8-8E9CD1D0F647}" dt="2025-09-22T12:50:53.333" v="235" actId="20577"/>
        <pc:sldMkLst>
          <pc:docMk/>
          <pc:sldMk cId="859493049" sldId="298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2:25:59.691" v="35" actId="14100"/>
          <ac:spMkLst>
            <pc:docMk/>
            <pc:sldMk cId="859493049" sldId="298"/>
            <ac:spMk id="2" creationId="{765C0C99-D80C-58F8-51A3-0C4FCBC4DC76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7:32.373" v="222" actId="20577"/>
          <ac:spMkLst>
            <pc:docMk/>
            <pc:sldMk cId="859493049" sldId="298"/>
            <ac:spMk id="3" creationId="{5381555F-119E-0309-3ED8-2C0AD2B6E16D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7:54.530" v="224" actId="20577"/>
          <ac:spMkLst>
            <pc:docMk/>
            <pc:sldMk cId="859493049" sldId="298"/>
            <ac:spMk id="9" creationId="{CA8DFFEE-E706-B7C2-3D7F-5124683389F4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9:49.534" v="233" actId="20577"/>
          <ac:spMkLst>
            <pc:docMk/>
            <pc:sldMk cId="859493049" sldId="298"/>
            <ac:spMk id="10" creationId="{BAB4F2ED-E905-0412-4F2B-E52AFEEEE582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50:53.333" v="235" actId="20577"/>
          <ac:spMkLst>
            <pc:docMk/>
            <pc:sldMk cId="859493049" sldId="298"/>
            <ac:spMk id="11" creationId="{E227A9FC-BC39-BC30-E509-7981BBF89FFE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8:30.578" v="230" actId="1076"/>
          <ac:spMkLst>
            <pc:docMk/>
            <pc:sldMk cId="859493049" sldId="298"/>
            <ac:spMk id="12" creationId="{6026CD56-5AF9-45F4-5B67-3C8A1D3A50E2}"/>
          </ac:spMkLst>
        </pc:sp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6:01.816" v="36" actId="1076"/>
          <ac:picMkLst>
            <pc:docMk/>
            <pc:sldMk cId="859493049" sldId="298"/>
            <ac:picMk id="4" creationId="{47CE8D40-B131-3171-8E55-E39D221BF7F2}"/>
          </ac:picMkLst>
        </pc:pic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6:04.753" v="37" actId="1076"/>
          <ac:picMkLst>
            <pc:docMk/>
            <pc:sldMk cId="859493049" sldId="298"/>
            <ac:picMk id="5" creationId="{FAA17F08-BCDE-3105-3EDA-3A1ECBA1DD01}"/>
          </ac:picMkLst>
        </pc:pic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6:44.566" v="59" actId="1076"/>
          <ac:picMkLst>
            <pc:docMk/>
            <pc:sldMk cId="859493049" sldId="298"/>
            <ac:picMk id="6" creationId="{199D22CC-1425-1351-21C7-207F76053E95}"/>
          </ac:picMkLst>
        </pc:pic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7:16.488" v="86" actId="1076"/>
          <ac:picMkLst>
            <pc:docMk/>
            <pc:sldMk cId="859493049" sldId="298"/>
            <ac:picMk id="7" creationId="{2AB1F864-06E2-9591-8981-DB8B2EC92611}"/>
          </ac:picMkLst>
        </pc:pic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7:03.082" v="73" actId="1076"/>
          <ac:picMkLst>
            <pc:docMk/>
            <pc:sldMk cId="859493049" sldId="298"/>
            <ac:picMk id="8" creationId="{029464FF-7F53-141A-DAE3-FFDE63849D3A}"/>
          </ac:picMkLst>
        </pc:picChg>
      </pc:sldChg>
      <pc:sldChg chg="addSp delSp modSp">
        <pc:chgData name="Овдієнко Андрій Володимирович" userId="S::ovdiienko.a22@365.dnu.edu.ua::5ec562da-653f-4ee5-9255-4e0e10bd402e" providerId="AD" clId="Web-{AC311ED8-98DE-B826-44D8-8E9CD1D0F647}" dt="2025-09-22T12:45:30.009" v="212" actId="20577"/>
        <pc:sldMkLst>
          <pc:docMk/>
          <pc:sldMk cId="2778346300" sldId="299"/>
        </pc:sldMkLst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4:25.133" v="191" actId="20577"/>
          <ac:spMkLst>
            <pc:docMk/>
            <pc:sldMk cId="2778346300" sldId="299"/>
            <ac:spMk id="6" creationId="{07DE2555-7CA4-A83F-BC14-8A92E8933ADD}"/>
          </ac:spMkLst>
        </pc:spChg>
        <pc:spChg chg="add del">
          <ac:chgData name="Овдієнко Андрій Володимирович" userId="S::ovdiienko.a22@365.dnu.edu.ua::5ec562da-653f-4ee5-9255-4e0e10bd402e" providerId="AD" clId="Web-{AC311ED8-98DE-B826-44D8-8E9CD1D0F647}" dt="2025-09-22T12:29:35.647" v="110"/>
          <ac:spMkLst>
            <pc:docMk/>
            <pc:sldMk cId="2778346300" sldId="299"/>
            <ac:spMk id="8" creationId="{EAFAA772-4FBB-65B2-8B60-EF413CC067AD}"/>
          </ac:spMkLst>
        </pc:spChg>
        <pc:spChg chg="add mod">
          <ac:chgData name="Овдієнко Андрій Володимирович" userId="S::ovdiienko.a22@365.dnu.edu.ua::5ec562da-653f-4ee5-9255-4e0e10bd402e" providerId="AD" clId="Web-{AC311ED8-98DE-B826-44D8-8E9CD1D0F647}" dt="2025-09-22T12:45:30.009" v="212" actId="20577"/>
          <ac:spMkLst>
            <pc:docMk/>
            <pc:sldMk cId="2778346300" sldId="299"/>
            <ac:spMk id="10" creationId="{2E593617-1BC9-9E3C-4C31-50C2C3234949}"/>
          </ac:spMkLst>
        </pc:spChg>
        <pc:picChg chg="mod">
          <ac:chgData name="Овдієнко Андрій Володимирович" userId="S::ovdiienko.a22@365.dnu.edu.ua::5ec562da-653f-4ee5-9255-4e0e10bd402e" providerId="AD" clId="Web-{AC311ED8-98DE-B826-44D8-8E9CD1D0F647}" dt="2025-09-22T12:29:34.819" v="109" actId="1076"/>
          <ac:picMkLst>
            <pc:docMk/>
            <pc:sldMk cId="2778346300" sldId="299"/>
            <ac:picMk id="4" creationId="{575B6729-9878-4550-901F-93C1E820748A}"/>
          </ac:picMkLst>
        </pc:picChg>
      </pc:sldChg>
      <pc:sldChg chg="modSp">
        <pc:chgData name="Овдієнко Андрій Володимирович" userId="S::ovdiienko.a22@365.dnu.edu.ua::5ec562da-653f-4ee5-9255-4e0e10bd402e" providerId="AD" clId="Web-{AC311ED8-98DE-B826-44D8-8E9CD1D0F647}" dt="2025-09-22T13:08:33.454" v="275" actId="1076"/>
        <pc:sldMkLst>
          <pc:docMk/>
          <pc:sldMk cId="2969739335" sldId="300"/>
        </pc:sldMkLst>
        <pc:spChg chg="mod">
          <ac:chgData name="Овдієнко Андрій Володимирович" userId="S::ovdiienko.a22@365.dnu.edu.ua::5ec562da-653f-4ee5-9255-4e0e10bd402e" providerId="AD" clId="Web-{AC311ED8-98DE-B826-44D8-8E9CD1D0F647}" dt="2025-09-22T13:08:33.454" v="275" actId="1076"/>
          <ac:spMkLst>
            <pc:docMk/>
            <pc:sldMk cId="2969739335" sldId="300"/>
            <ac:spMk id="2" creationId="{F9792197-FF20-E043-CF93-CBC616273622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2E26C4C0-52B4-C6B5-C1D5-7E75269715C1}"/>
    <pc:docChg chg="modSld">
      <pc:chgData name="Овдієнко Андрій Володимирович" userId="S::ovdiienko.a22@365.dnu.edu.ua::5ec562da-653f-4ee5-9255-4e0e10bd402e" providerId="AD" clId="Web-{2E26C4C0-52B4-C6B5-C1D5-7E75269715C1}" dt="2025-09-22T11:38:19.986" v="230" actId="1076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2E26C4C0-52B4-C6B5-C1D5-7E75269715C1}" dt="2025-09-22T11:38:19.986" v="230" actId="1076"/>
        <pc:sldMkLst>
          <pc:docMk/>
          <pc:sldMk cId="2479998856" sldId="295"/>
        </pc:sldMkLst>
        <pc:spChg chg="mod">
          <ac:chgData name="Овдієнко Андрій Володимирович" userId="S::ovdiienko.a22@365.dnu.edu.ua::5ec562da-653f-4ee5-9255-4e0e10bd402e" providerId="AD" clId="Web-{2E26C4C0-52B4-C6B5-C1D5-7E75269715C1}" dt="2025-09-22T11:38:05.345" v="227" actId="1076"/>
          <ac:spMkLst>
            <pc:docMk/>
            <pc:sldMk cId="2479998856" sldId="295"/>
            <ac:spMk id="2" creationId="{92C66E6A-1507-9B77-96A4-505DEA8B272F}"/>
          </ac:spMkLst>
        </pc:spChg>
        <pc:spChg chg="mod">
          <ac:chgData name="Овдієнко Андрій Володимирович" userId="S::ovdiienko.a22@365.dnu.edu.ua::5ec562da-653f-4ee5-9255-4e0e10bd402e" providerId="AD" clId="Web-{2E26C4C0-52B4-C6B5-C1D5-7E75269715C1}" dt="2025-09-22T11:38:19.986" v="230" actId="1076"/>
          <ac:spMkLst>
            <pc:docMk/>
            <pc:sldMk cId="2479998856" sldId="295"/>
            <ac:spMk id="3" creationId="{75347607-9097-A523-762D-5804B290466A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10A4F832-8A35-0233-6DBC-2DCC1D9E1C4D}"/>
    <pc:docChg chg="modSld">
      <pc:chgData name="Овдієнко Андрій Володимирович" userId="S::ovdiienko.a22@365.dnu.edu.ua::5ec562da-653f-4ee5-9255-4e0e10bd402e" providerId="AD" clId="Web-{10A4F832-8A35-0233-6DBC-2DCC1D9E1C4D}" dt="2025-09-22T09:47:57.797" v="7" actId="20577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10A4F832-8A35-0233-6DBC-2DCC1D9E1C4D}" dt="2025-09-22T09:47:57.797" v="7" actId="20577"/>
        <pc:sldMkLst>
          <pc:docMk/>
          <pc:sldMk cId="1097863484" sldId="294"/>
        </pc:sldMkLst>
        <pc:spChg chg="mod">
          <ac:chgData name="Овдієнко Андрій Володимирович" userId="S::ovdiienko.a22@365.dnu.edu.ua::5ec562da-653f-4ee5-9255-4e0e10bd402e" providerId="AD" clId="Web-{10A4F832-8A35-0233-6DBC-2DCC1D9E1C4D}" dt="2025-09-22T09:47:57.797" v="7" actId="20577"/>
          <ac:spMkLst>
            <pc:docMk/>
            <pc:sldMk cId="1097863484" sldId="294"/>
            <ac:spMk id="7" creationId="{41027694-4EBB-7532-193E-5670B3D7F098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40778A81-5F45-F133-6585-95B04E12869D}"/>
    <pc:docChg chg="addSld modSld">
      <pc:chgData name="Овдієнко Андрій Володимирович" userId="S::ovdiienko.a22@365.dnu.edu.ua::5ec562da-653f-4ee5-9255-4e0e10bd402e" providerId="AD" clId="Web-{40778A81-5F45-F133-6585-95B04E12869D}" dt="2025-09-22T12:21:52.529" v="355" actId="14100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40778A81-5F45-F133-6585-95B04E12869D}" dt="2025-09-22T11:39:17.869" v="3" actId="20577"/>
        <pc:sldMkLst>
          <pc:docMk/>
          <pc:sldMk cId="2479998856" sldId="295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1:39:17.869" v="3" actId="20577"/>
          <ac:spMkLst>
            <pc:docMk/>
            <pc:sldMk cId="2479998856" sldId="295"/>
            <ac:spMk id="3" creationId="{75347607-9097-A523-762D-5804B290466A}"/>
          </ac:spMkLst>
        </pc:spChg>
      </pc:sldChg>
      <pc:sldChg chg="addSp delSp modSp new">
        <pc:chgData name="Овдієнко Андрій Володимирович" userId="S::ovdiienko.a22@365.dnu.edu.ua::5ec562da-653f-4ee5-9255-4e0e10bd402e" providerId="AD" clId="Web-{40778A81-5F45-F133-6585-95B04E12869D}" dt="2025-09-22T11:55:28.102" v="137" actId="14100"/>
        <pc:sldMkLst>
          <pc:docMk/>
          <pc:sldMk cId="3175458740" sldId="296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1:55:28.102" v="137" actId="14100"/>
          <ac:spMkLst>
            <pc:docMk/>
            <pc:sldMk cId="3175458740" sldId="296"/>
            <ac:spMk id="2" creationId="{53AE1719-EED7-7216-235C-F1E616A8BDA4}"/>
          </ac:spMkLst>
        </pc:spChg>
        <pc:spChg chg="mod">
          <ac:chgData name="Овдієнко Андрій Володимирович" userId="S::ovdiienko.a22@365.dnu.edu.ua::5ec562da-653f-4ee5-9255-4e0e10bd402e" providerId="AD" clId="Web-{40778A81-5F45-F133-6585-95B04E12869D}" dt="2025-09-22T11:55:14.570" v="135" actId="20577"/>
          <ac:spMkLst>
            <pc:docMk/>
            <pc:sldMk cId="3175458740" sldId="296"/>
            <ac:spMk id="3" creationId="{7ABE82AE-69F8-08E6-0CA6-FAF2D0661E80}"/>
          </ac:spMkLst>
        </pc:spChg>
        <pc:picChg chg="add del mod">
          <ac:chgData name="Овдієнко Андрій Володимирович" userId="S::ovdiienko.a22@365.dnu.edu.ua::5ec562da-653f-4ee5-9255-4e0e10bd402e" providerId="AD" clId="Web-{40778A81-5F45-F133-6585-95B04E12869D}" dt="2025-09-22T11:53:49.522" v="107"/>
          <ac:picMkLst>
            <pc:docMk/>
            <pc:sldMk cId="3175458740" sldId="296"/>
            <ac:picMk id="4" creationId="{8BDF458D-BAB7-4CE8-C0A3-23EE9BBFF55F}"/>
          </ac:picMkLst>
        </pc:picChg>
        <pc:picChg chg="add del mod">
          <ac:chgData name="Овдієнко Андрій Володимирович" userId="S::ovdiienko.a22@365.dnu.edu.ua::5ec562da-653f-4ee5-9255-4e0e10bd402e" providerId="AD" clId="Web-{40778A81-5F45-F133-6585-95B04E12869D}" dt="2025-09-22T11:53:46.631" v="106"/>
          <ac:picMkLst>
            <pc:docMk/>
            <pc:sldMk cId="3175458740" sldId="296"/>
            <ac:picMk id="5" creationId="{934015BB-1F82-2A35-869A-A034A9B049A1}"/>
          </ac:picMkLst>
        </pc:picChg>
        <pc:picChg chg="add del mod">
          <ac:chgData name="Овдієнко Андрій Володимирович" userId="S::ovdiienko.a22@365.dnu.edu.ua::5ec562da-653f-4ee5-9255-4e0e10bd402e" providerId="AD" clId="Web-{40778A81-5F45-F133-6585-95B04E12869D}" dt="2025-09-22T11:52:14.504" v="97"/>
          <ac:picMkLst>
            <pc:docMk/>
            <pc:sldMk cId="3175458740" sldId="296"/>
            <ac:picMk id="6" creationId="{28064572-560F-9FBB-62A8-49C80B818BD1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1:54:19.132" v="112" actId="14100"/>
          <ac:picMkLst>
            <pc:docMk/>
            <pc:sldMk cId="3175458740" sldId="296"/>
            <ac:picMk id="7" creationId="{84C6C25E-6ECE-5446-24E3-F5E40DAABA0A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1:54:11.788" v="110" actId="1076"/>
          <ac:picMkLst>
            <pc:docMk/>
            <pc:sldMk cId="3175458740" sldId="296"/>
            <ac:picMk id="8" creationId="{4592692A-43A2-D8A2-AC65-402F0C5DF4D6}"/>
          </ac:picMkLst>
        </pc:picChg>
      </pc:sldChg>
      <pc:sldChg chg="addSp delSp modSp new">
        <pc:chgData name="Овдієнко Андрій Володимирович" userId="S::ovdiienko.a22@365.dnu.edu.ua::5ec562da-653f-4ee5-9255-4e0e10bd402e" providerId="AD" clId="Web-{40778A81-5F45-F133-6585-95B04E12869D}" dt="2025-09-22T12:07:57.330" v="192" actId="1076"/>
        <pc:sldMkLst>
          <pc:docMk/>
          <pc:sldMk cId="4188808058" sldId="297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2:05:53.528" v="174" actId="14100"/>
          <ac:spMkLst>
            <pc:docMk/>
            <pc:sldMk cId="4188808058" sldId="297"/>
            <ac:spMk id="2" creationId="{3403B4A2-A0BC-0B3F-6766-1A7F69DEFB36}"/>
          </ac:spMkLst>
        </pc:spChg>
        <pc:spChg chg="del">
          <ac:chgData name="Овдієнко Андрій Володимирович" userId="S::ovdiienko.a22@365.dnu.edu.ua::5ec562da-653f-4ee5-9255-4e0e10bd402e" providerId="AD" clId="Web-{40778A81-5F45-F133-6585-95B04E12869D}" dt="2025-09-22T12:04:16.356" v="155"/>
          <ac:spMkLst>
            <pc:docMk/>
            <pc:sldMk cId="4188808058" sldId="297"/>
            <ac:spMk id="3" creationId="{CE842B90-7C75-D391-98A5-70E2F4D5FB6A}"/>
          </ac:spMkLst>
        </pc:spChg>
        <pc:spChg chg="add del mod">
          <ac:chgData name="Овдієнко Андрій Володимирович" userId="S::ovdiienko.a22@365.dnu.edu.ua::5ec562da-653f-4ee5-9255-4e0e10bd402e" providerId="AD" clId="Web-{40778A81-5F45-F133-6585-95B04E12869D}" dt="2025-09-22T12:05:42.825" v="171"/>
          <ac:spMkLst>
            <pc:docMk/>
            <pc:sldMk cId="4188808058" sldId="297"/>
            <ac:spMk id="8" creationId="{2BC9F6BA-AC87-2434-31C2-CC6636A806B5}"/>
          </ac:spMkLst>
        </pc:spChg>
        <pc:spChg chg="add mod">
          <ac:chgData name="Овдієнко Андрій Володимирович" userId="S::ovdiienko.a22@365.dnu.edu.ua::5ec562da-653f-4ee5-9255-4e0e10bd402e" providerId="AD" clId="Web-{40778A81-5F45-F133-6585-95B04E12869D}" dt="2025-09-22T12:06:55.296" v="181" actId="20577"/>
          <ac:spMkLst>
            <pc:docMk/>
            <pc:sldMk cId="4188808058" sldId="297"/>
            <ac:spMk id="9" creationId="{C8F61AC9-6545-C922-B987-DE8ADA615FE0}"/>
          </ac:spMkLst>
        </pc:spChg>
        <pc:spChg chg="add mod">
          <ac:chgData name="Овдієнко Андрій Володимирович" userId="S::ovdiienko.a22@365.dnu.edu.ua::5ec562da-653f-4ee5-9255-4e0e10bd402e" providerId="AD" clId="Web-{40778A81-5F45-F133-6585-95B04E12869D}" dt="2025-09-22T12:07:57.330" v="192" actId="1076"/>
          <ac:spMkLst>
            <pc:docMk/>
            <pc:sldMk cId="4188808058" sldId="297"/>
            <ac:spMk id="10" creationId="{873FD6BA-CC88-1533-95AA-CDE22FBB0064}"/>
          </ac:spMkLst>
        </pc:spChg>
        <pc:picChg chg="add del mod ord">
          <ac:chgData name="Овдієнко Андрій Володимирович" userId="S::ovdiienko.a22@365.dnu.edu.ua::5ec562da-653f-4ee5-9255-4e0e10bd402e" providerId="AD" clId="Web-{40778A81-5F45-F133-6585-95B04E12869D}" dt="2025-09-22T12:05:38.903" v="169"/>
          <ac:picMkLst>
            <pc:docMk/>
            <pc:sldMk cId="4188808058" sldId="297"/>
            <ac:picMk id="4" creationId="{92A02A70-1435-F24A-C7A9-F0570BFFD208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05:50.013" v="173" actId="1076"/>
          <ac:picMkLst>
            <pc:docMk/>
            <pc:sldMk cId="4188808058" sldId="297"/>
            <ac:picMk id="5" creationId="{09CC11BF-45D9-CE3C-B014-FCD038EF0902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05:48.638" v="172" actId="1076"/>
          <ac:picMkLst>
            <pc:docMk/>
            <pc:sldMk cId="4188808058" sldId="297"/>
            <ac:picMk id="6" creationId="{01A0B7EB-2656-EDAD-883E-7C031B2667FA}"/>
          </ac:picMkLst>
        </pc:picChg>
      </pc:sldChg>
      <pc:sldChg chg="addSp delSp modSp new">
        <pc:chgData name="Овдієнко Андрій Володимирович" userId="S::ovdiienko.a22@365.dnu.edu.ua::5ec562da-653f-4ee5-9255-4e0e10bd402e" providerId="AD" clId="Web-{40778A81-5F45-F133-6585-95B04E12869D}" dt="2025-09-22T12:15:15.479" v="236" actId="1076"/>
        <pc:sldMkLst>
          <pc:docMk/>
          <pc:sldMk cId="859493049" sldId="298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2:09:42.568" v="196" actId="20577"/>
          <ac:spMkLst>
            <pc:docMk/>
            <pc:sldMk cId="859493049" sldId="298"/>
            <ac:spMk id="2" creationId="{765C0C99-D80C-58F8-51A3-0C4FCBC4DC76}"/>
          </ac:spMkLst>
        </pc:spChg>
        <pc:spChg chg="del mod">
          <ac:chgData name="Овдієнко Андрій Володимирович" userId="S::ovdiienko.a22@365.dnu.edu.ua::5ec562da-653f-4ee5-9255-4e0e10bd402e" providerId="AD" clId="Web-{40778A81-5F45-F133-6585-95B04E12869D}" dt="2025-09-22T12:09:50.958" v="198"/>
          <ac:spMkLst>
            <pc:docMk/>
            <pc:sldMk cId="859493049" sldId="298"/>
            <ac:spMk id="3" creationId="{C98486B1-579C-41D2-66C6-CCD371B4C9C9}"/>
          </ac:spMkLst>
        </pc:sp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5:00.917" v="230" actId="1076"/>
          <ac:picMkLst>
            <pc:docMk/>
            <pc:sldMk cId="859493049" sldId="298"/>
            <ac:picMk id="4" creationId="{47CE8D40-B131-3171-8E55-E39D221BF7F2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5:06.010" v="232" actId="1076"/>
          <ac:picMkLst>
            <pc:docMk/>
            <pc:sldMk cId="859493049" sldId="298"/>
            <ac:picMk id="5" creationId="{FAA17F08-BCDE-3105-3EDA-3A1ECBA1DD01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5:15.479" v="236" actId="1076"/>
          <ac:picMkLst>
            <pc:docMk/>
            <pc:sldMk cId="859493049" sldId="298"/>
            <ac:picMk id="6" creationId="{199D22CC-1425-1351-21C7-207F76053E95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5:03.807" v="231" actId="1076"/>
          <ac:picMkLst>
            <pc:docMk/>
            <pc:sldMk cId="859493049" sldId="298"/>
            <ac:picMk id="7" creationId="{2AB1F864-06E2-9591-8981-DB8B2EC92611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5:08.792" v="233" actId="1076"/>
          <ac:picMkLst>
            <pc:docMk/>
            <pc:sldMk cId="859493049" sldId="298"/>
            <ac:picMk id="8" creationId="{029464FF-7F53-141A-DAE3-FFDE63849D3A}"/>
          </ac:picMkLst>
        </pc:picChg>
      </pc:sldChg>
      <pc:sldChg chg="addSp delSp modSp new mod setBg">
        <pc:chgData name="Овдієнко Андрій Володимирович" userId="S::ovdiienko.a22@365.dnu.edu.ua::5ec562da-653f-4ee5-9255-4e0e10bd402e" providerId="AD" clId="Web-{40778A81-5F45-F133-6585-95B04E12869D}" dt="2025-09-22T12:18:43.215" v="263" actId="1076"/>
        <pc:sldMkLst>
          <pc:docMk/>
          <pc:sldMk cId="2778346300" sldId="299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2:18:21.496" v="257"/>
          <ac:spMkLst>
            <pc:docMk/>
            <pc:sldMk cId="2778346300" sldId="299"/>
            <ac:spMk id="2" creationId="{D7EA7229-3358-F35B-10C7-54A468CD59B6}"/>
          </ac:spMkLst>
        </pc:spChg>
        <pc:spChg chg="del">
          <ac:chgData name="Овдієнко Андрій Володимирович" userId="S::ovdiienko.a22@365.dnu.edu.ua::5ec562da-653f-4ee5-9255-4e0e10bd402e" providerId="AD" clId="Web-{40778A81-5F45-F133-6585-95B04E12869D}" dt="2025-09-22T12:16:51.277" v="251"/>
          <ac:spMkLst>
            <pc:docMk/>
            <pc:sldMk cId="2778346300" sldId="299"/>
            <ac:spMk id="3" creationId="{8858D13B-C50D-8EDC-BB4C-F520AB68BFA9}"/>
          </ac:spMkLst>
        </pc:spChg>
        <pc:spChg chg="add del">
          <ac:chgData name="Овдієнко Андрій Володимирович" userId="S::ovdiienko.a22@365.dnu.edu.ua::5ec562da-653f-4ee5-9255-4e0e10bd402e" providerId="AD" clId="Web-{40778A81-5F45-F133-6585-95B04E12869D}" dt="2025-09-22T12:18:21.496" v="257"/>
          <ac:spMkLst>
            <pc:docMk/>
            <pc:sldMk cId="2778346300" sldId="299"/>
            <ac:spMk id="22" creationId="{6DC8E2D9-6729-4614-8667-C1016D3182E4}"/>
          </ac:spMkLst>
        </pc:spChg>
        <pc:spChg chg="add del">
          <ac:chgData name="Овдієнко Андрій Володимирович" userId="S::ovdiienko.a22@365.dnu.edu.ua::5ec562da-653f-4ee5-9255-4e0e10bd402e" providerId="AD" clId="Web-{40778A81-5F45-F133-6585-95B04E12869D}" dt="2025-09-22T12:18:21.496" v="257"/>
          <ac:spMkLst>
            <pc:docMk/>
            <pc:sldMk cId="2778346300" sldId="299"/>
            <ac:spMk id="24" creationId="{9B9AACA9-BD92-429F-8047-0731DB46F99F}"/>
          </ac:spMkLst>
        </pc:spChg>
        <pc:grpChg chg="add del">
          <ac:chgData name="Овдієнко Андрій Володимирович" userId="S::ovdiienko.a22@365.dnu.edu.ua::5ec562da-653f-4ee5-9255-4e0e10bd402e" providerId="AD" clId="Web-{40778A81-5F45-F133-6585-95B04E12869D}" dt="2025-09-22T12:18:21.496" v="257"/>
          <ac:grpSpMkLst>
            <pc:docMk/>
            <pc:sldMk cId="2778346300" sldId="299"/>
            <ac:grpSpMk id="10" creationId="{BF4E480B-94D6-46F9-A2B6-B98D311FDC19}"/>
          </ac:grpSpMkLst>
        </pc:grpChg>
        <pc:picChg chg="add mod ord">
          <ac:chgData name="Овдієнко Андрій Володимирович" userId="S::ovdiienko.a22@365.dnu.edu.ua::5ec562da-653f-4ee5-9255-4e0e10bd402e" providerId="AD" clId="Web-{40778A81-5F45-F133-6585-95B04E12869D}" dt="2025-09-22T12:18:33.262" v="261" actId="1076"/>
          <ac:picMkLst>
            <pc:docMk/>
            <pc:sldMk cId="2778346300" sldId="299"/>
            <ac:picMk id="4" creationId="{575B6729-9878-4550-901F-93C1E820748A}"/>
          </ac:picMkLst>
        </pc:picChg>
        <pc:picChg chg="add mod">
          <ac:chgData name="Овдієнко Андрій Володимирович" userId="S::ovdiienko.a22@365.dnu.edu.ua::5ec562da-653f-4ee5-9255-4e0e10bd402e" providerId="AD" clId="Web-{40778A81-5F45-F133-6585-95B04E12869D}" dt="2025-09-22T12:18:43.215" v="263" actId="1076"/>
          <ac:picMkLst>
            <pc:docMk/>
            <pc:sldMk cId="2778346300" sldId="299"/>
            <ac:picMk id="5" creationId="{31B7EB13-3A8C-3DD4-9570-706415C2E5C2}"/>
          </ac:picMkLst>
        </pc:picChg>
      </pc:sldChg>
      <pc:sldChg chg="modSp new">
        <pc:chgData name="Овдієнко Андрій Володимирович" userId="S::ovdiienko.a22@365.dnu.edu.ua::5ec562da-653f-4ee5-9255-4e0e10bd402e" providerId="AD" clId="Web-{40778A81-5F45-F133-6585-95B04E12869D}" dt="2025-09-22T12:21:52.529" v="355" actId="14100"/>
        <pc:sldMkLst>
          <pc:docMk/>
          <pc:sldMk cId="2969739335" sldId="300"/>
        </pc:sldMkLst>
        <pc:spChg chg="mod">
          <ac:chgData name="Овдієнко Андрій Володимирович" userId="S::ovdiienko.a22@365.dnu.edu.ua::5ec562da-653f-4ee5-9255-4e0e10bd402e" providerId="AD" clId="Web-{40778A81-5F45-F133-6585-95B04E12869D}" dt="2025-09-22T12:21:16.341" v="322" actId="1076"/>
          <ac:spMkLst>
            <pc:docMk/>
            <pc:sldMk cId="2969739335" sldId="300"/>
            <ac:spMk id="2" creationId="{F9792197-FF20-E043-CF93-CBC616273622}"/>
          </ac:spMkLst>
        </pc:spChg>
        <pc:spChg chg="mod">
          <ac:chgData name="Овдієнко Андрій Володимирович" userId="S::ovdiienko.a22@365.dnu.edu.ua::5ec562da-653f-4ee5-9255-4e0e10bd402e" providerId="AD" clId="Web-{40778A81-5F45-F133-6585-95B04E12869D}" dt="2025-09-22T12:21:52.529" v="355" actId="14100"/>
          <ac:spMkLst>
            <pc:docMk/>
            <pc:sldMk cId="2969739335" sldId="300"/>
            <ac:spMk id="3" creationId="{9665A863-4DE7-A470-4F75-D885DED1B06E}"/>
          </ac:spMkLst>
        </pc:spChg>
      </pc:sldChg>
    </pc:docChg>
  </pc:docChgLst>
  <pc:docChgLst>
    <pc:chgData name="Овдієнко Андрій Володимирович" userId="S::ovdiienko.a22@365.dnu.edu.ua::5ec562da-653f-4ee5-9255-4e0e10bd402e" providerId="AD" clId="Web-{7143EED4-6857-3F99-ED74-FBA7C14FB7E2}"/>
    <pc:docChg chg="modSld">
      <pc:chgData name="Овдієнко Андрій Володимирович" userId="S::ovdiienko.a22@365.dnu.edu.ua::5ec562da-653f-4ee5-9255-4e0e10bd402e" providerId="AD" clId="Web-{7143EED4-6857-3F99-ED74-FBA7C14FB7E2}" dt="2025-09-20T17:50:15.223" v="74" actId="20577"/>
      <pc:docMkLst>
        <pc:docMk/>
      </pc:docMkLst>
      <pc:sldChg chg="modSp">
        <pc:chgData name="Овдієнко Андрій Володимирович" userId="S::ovdiienko.a22@365.dnu.edu.ua::5ec562da-653f-4ee5-9255-4e0e10bd402e" providerId="AD" clId="Web-{7143EED4-6857-3F99-ED74-FBA7C14FB7E2}" dt="2025-09-20T17:50:15.223" v="74" actId="20577"/>
        <pc:sldMkLst>
          <pc:docMk/>
          <pc:sldMk cId="1474620941" sldId="263"/>
        </pc:sldMkLst>
        <pc:spChg chg="mod">
          <ac:chgData name="Овдієнко Андрій Володимирович" userId="S::ovdiienko.a22@365.dnu.edu.ua::5ec562da-653f-4ee5-9255-4e0e10bd402e" providerId="AD" clId="Web-{7143EED4-6857-3F99-ED74-FBA7C14FB7E2}" dt="2025-09-20T17:50:15.223" v="74" actId="20577"/>
          <ac:spMkLst>
            <pc:docMk/>
            <pc:sldMk cId="1474620941" sldId="263"/>
            <ac:spMk id="2" creationId="{67755DFF-B952-F0BE-8606-05C0327FAC55}"/>
          </ac:spMkLst>
        </pc:spChg>
        <pc:spChg chg="mod">
          <ac:chgData name="Овдієнко Андрій Володимирович" userId="S::ovdiienko.a22@365.dnu.edu.ua::5ec562da-653f-4ee5-9255-4e0e10bd402e" providerId="AD" clId="Web-{7143EED4-6857-3F99-ED74-FBA7C14FB7E2}" dt="2025-09-20T17:49:51.473" v="70" actId="20577"/>
          <ac:spMkLst>
            <pc:docMk/>
            <pc:sldMk cId="1474620941" sldId="263"/>
            <ac:spMk id="3" creationId="{C6A205DB-B344-8E80-05C0-B9929328BF3D}"/>
          </ac:spMkLst>
        </pc:spChg>
        <pc:spChg chg="mod">
          <ac:chgData name="Овдієнко Андрій Володимирович" userId="S::ovdiienko.a22@365.dnu.edu.ua::5ec562da-653f-4ee5-9255-4e0e10bd402e" providerId="AD" clId="Web-{7143EED4-6857-3F99-ED74-FBA7C14FB7E2}" dt="2025-09-20T17:48:00.184" v="44" actId="20577"/>
          <ac:spMkLst>
            <pc:docMk/>
            <pc:sldMk cId="1474620941" sldId="263"/>
            <ac:spMk id="5" creationId="{DF922657-CADD-6B01-5163-1E9E4CE93C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9/22/2025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883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copilot/overview" TargetMode="External"/><Relationship Id="rId3" Type="http://schemas.openxmlformats.org/officeDocument/2006/relationships/hyperlink" Target="https://learn.microsoft.com/uk-ua/power-pages/configure/vs-code-extension" TargetMode="External"/><Relationship Id="rId7" Type="http://schemas.openxmlformats.org/officeDocument/2006/relationships/hyperlink" Target="https://code.visualstudio.com/docs/terminal/basics" TargetMode="External"/><Relationship Id="rId2" Type="http://schemas.openxmlformats.org/officeDocument/2006/relationships/hyperlink" Target="https://learn.microsoft.com/en-us/shows/visual-studio-co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cs/getstarted/extensions" TargetMode="External"/><Relationship Id="rId5" Type="http://schemas.openxmlformats.org/officeDocument/2006/relationships/hyperlink" Target="https://code.visualstudio.com/docs/languages/overview" TargetMode="External"/><Relationship Id="rId10" Type="http://schemas.openxmlformats.org/officeDocument/2006/relationships/hyperlink" Target="https://code.visualstudio.com/docs/sourcecontrol/github" TargetMode="External"/><Relationship Id="rId4" Type="http://schemas.openxmlformats.org/officeDocument/2006/relationships/hyperlink" Target="https://code.visualstudio.com/docs/supporting/requirements" TargetMode="External"/><Relationship Id="rId9" Type="http://schemas.openxmlformats.org/officeDocument/2006/relationships/hyperlink" Target="https://code.visualstudio.com/docs/azure/over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ru-ru/get-started/azure-portal" TargetMode="External"/><Relationship Id="rId4" Type="http://schemas.openxmlformats.org/officeDocument/2006/relationships/hyperlink" Target="https://github.com/features/copilo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apple.com/ru/app/xcode/id497799835?mt=12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visualstudio.microsoft.com/ru/v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www.onlinegdb.com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support.apple.com/uk-ua/guide/terminal/apd5265185d-f365-44cb-8b09-71a064a42125/mac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jetbrains.com/pychar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icrosoft.com/blog/celebrating-50-million-developers-the-journey-of-visual-studio-and-visual-studio-code?utm_source=chatgpt.com" TargetMode="External"/><Relationship Id="rId5" Type="http://schemas.openxmlformats.org/officeDocument/2006/relationships/hyperlink" Target="https://code.visualstudio.com/blogs/2017/11/16/connect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5DFF-B952-F0BE-8606-05C0327F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3" y="4685"/>
            <a:ext cx="11127592" cy="1851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" sz="6200" b="1">
                <a:latin typeface="Times New Roman"/>
                <a:ea typeface="+mj-lt"/>
                <a:cs typeface="+mj-lt"/>
              </a:rPr>
              <a:t>Лабораторна робота №1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A205DB-B344-8E80-05C0-B992932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420" y="3731492"/>
            <a:ext cx="6493091" cy="16451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uk-UA" sz="2400" cap="all">
                <a:latin typeface="Times New Roman"/>
                <a:cs typeface="Times New Roman"/>
              </a:rPr>
              <a:t>Керівник:</a:t>
            </a:r>
          </a:p>
          <a:p>
            <a:pPr marL="342900" indent="-342900">
              <a:lnSpc>
                <a:spcPct val="120000"/>
              </a:lnSpc>
            </a:pPr>
            <a:r>
              <a:rPr lang="uk-UA" sz="2400" cap="all" err="1">
                <a:ea typeface="+mn-lt"/>
                <a:cs typeface="+mn-lt"/>
              </a:rPr>
              <a:t>Золотько</a:t>
            </a:r>
            <a:r>
              <a:rPr lang="uk-UA" sz="2400" cap="all">
                <a:ea typeface="+mn-lt"/>
                <a:cs typeface="+mn-lt"/>
              </a:rPr>
              <a:t> Костянтин Євгенович</a:t>
            </a:r>
            <a:endParaRPr lang="ru-RU"/>
          </a:p>
          <a:p>
            <a:pPr marL="0" indent="0">
              <a:lnSpc>
                <a:spcPct val="120000"/>
              </a:lnSpc>
              <a:buNone/>
            </a:pPr>
            <a:endParaRPr lang="uk-UA" sz="2400" cap="all">
              <a:latin typeface="Times New Roman"/>
              <a:cs typeface="Times New Roman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F922657-CADD-6B01-5163-1E9E4CE93CA3}"/>
              </a:ext>
            </a:extLst>
          </p:cNvPr>
          <p:cNvSpPr txBox="1">
            <a:spLocks/>
          </p:cNvSpPr>
          <p:nvPr/>
        </p:nvSpPr>
        <p:spPr>
          <a:xfrm>
            <a:off x="529786" y="1718297"/>
            <a:ext cx="11127361" cy="174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uk-UA" sz="2400">
                <a:latin typeface="Times New Roman"/>
                <a:cs typeface="Calibri"/>
              </a:rPr>
              <a:t>Із дисципліни менеджмент програмного забезпечення</a:t>
            </a:r>
            <a:endParaRPr lang="uk-UA"/>
          </a:p>
          <a:p>
            <a:pPr algn="ctr">
              <a:lnSpc>
                <a:spcPct val="150000"/>
              </a:lnSpc>
            </a:pPr>
            <a:r>
              <a:rPr lang="uk-UA" sz="2400">
                <a:latin typeface="Times New Roman"/>
                <a:cs typeface="Calibri"/>
              </a:rPr>
              <a:t>на тему: "Аналіз програмного </a:t>
            </a:r>
            <a:r>
              <a:rPr lang="uk-UA" sz="2400" err="1">
                <a:latin typeface="Times New Roman"/>
                <a:cs typeface="Calibri"/>
              </a:rPr>
              <a:t>продукта</a:t>
            </a:r>
            <a:r>
              <a:rPr lang="uk-UA" sz="2400">
                <a:latin typeface="Times New Roman"/>
                <a:cs typeface="Calibri"/>
              </a:rPr>
              <a:t>"</a:t>
            </a:r>
            <a:endParaRPr lang="uk-UA" sz="24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BC18E-894A-647B-EF2B-41A080B29FF2}"/>
              </a:ext>
            </a:extLst>
          </p:cNvPr>
          <p:cNvSpPr txBox="1"/>
          <p:nvPr/>
        </p:nvSpPr>
        <p:spPr>
          <a:xfrm>
            <a:off x="528108" y="4750859"/>
            <a:ext cx="6108700" cy="1744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>
                <a:latin typeface="Times New Roman"/>
                <a:cs typeface="Arial"/>
              </a:rPr>
              <a:t>Виконав: </a:t>
            </a:r>
            <a:r>
              <a:rPr lang="uk-UA" sz="2400">
                <a:latin typeface="Times New Roman"/>
                <a:cs typeface="Arial"/>
              </a:rPr>
              <a:t>​</a:t>
            </a:r>
          </a:p>
          <a:p>
            <a:pPr>
              <a:lnSpc>
                <a:spcPts val="2009"/>
              </a:lnSpc>
            </a:pPr>
            <a:endParaRPr lang="uk-UA" sz="2400">
              <a:latin typeface="Times New Roman"/>
              <a:cs typeface="Arial"/>
            </a:endParaRPr>
          </a:p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>
                <a:latin typeface="Times New Roman"/>
                <a:cs typeface="Arial"/>
              </a:rPr>
              <a:t>Студент групи ПА-22-2</a:t>
            </a:r>
            <a:r>
              <a:rPr lang="uk-UA" sz="2400">
                <a:latin typeface="Times New Roman"/>
                <a:cs typeface="Arial"/>
              </a:rPr>
              <a:t>​</a:t>
            </a:r>
          </a:p>
          <a:p>
            <a:pPr>
              <a:lnSpc>
                <a:spcPts val="2009"/>
              </a:lnSpc>
            </a:pPr>
            <a:endParaRPr lang="uk-UA" sz="2400">
              <a:latin typeface="Times New Roman"/>
              <a:cs typeface="Arial"/>
            </a:endParaRPr>
          </a:p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 err="1">
                <a:latin typeface="Times New Roman"/>
                <a:cs typeface="Arial"/>
              </a:rPr>
              <a:t>Овдієнко</a:t>
            </a:r>
            <a:r>
              <a:rPr lang="uk-UA" sz="2400" cap="all">
                <a:latin typeface="Times New Roman"/>
                <a:cs typeface="Arial"/>
              </a:rPr>
              <a:t> Андрій Володимирович</a:t>
            </a:r>
          </a:p>
          <a:p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6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048C4-7505-F392-3DF3-8020BCE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57613"/>
            <a:ext cx="11101135" cy="9082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uk-UA" b="1">
                <a:latin typeface="Times New Roman"/>
                <a:cs typeface="Times New Roman"/>
              </a:rPr>
              <a:t>Використані джерела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CF68105-B2D6-E304-B58E-F884E9A6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9" y="1165876"/>
            <a:ext cx="12061371" cy="56921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9875" indent="-269875" algn="just"/>
            <a:r>
              <a:rPr lang="ru" sz="2200">
                <a:ea typeface="+mn-lt"/>
                <a:cs typeface="+mn-lt"/>
                <a:hlinkClick r:id="rId2"/>
              </a:rPr>
              <a:t>Microsoft. Learn. VS-Code. Last episode: on Apr 29, 2025. English.</a:t>
            </a:r>
            <a:endParaRPr lang="ru" sz="2200">
              <a:ea typeface="+mn-lt"/>
              <a:cs typeface="+mn-lt"/>
            </a:endParaRPr>
          </a:p>
          <a:p>
            <a:pPr marL="269875" indent="-269875" algn="just"/>
            <a:r>
              <a:rPr lang="ru" sz="2200">
                <a:ea typeface="+mn-lt"/>
                <a:cs typeface="+mn-lt"/>
                <a:hlinkClick r:id="rId3"/>
              </a:rPr>
              <a:t>Microsoft. Learn. VS-Code. Використання розширення Visual Studio Code. 14.05.2025.</a:t>
            </a:r>
            <a:endParaRPr lang="ru" sz="2200">
              <a:ea typeface="+mn-lt"/>
              <a:cs typeface="+mn-lt"/>
            </a:endParaRPr>
          </a:p>
          <a:p>
            <a:pPr marL="269875" indent="-269875" algn="just"/>
            <a:r>
              <a:rPr lang="ru" sz="2200">
                <a:hlinkClick r:id="rId4"/>
              </a:rPr>
              <a:t>VS Code. Requirements for Visual Studio Code. 09/11/2025.</a:t>
            </a:r>
            <a:endParaRPr lang="ru" sz="2200"/>
          </a:p>
          <a:p>
            <a:pPr marL="269875" indent="-269875" algn="just"/>
            <a:r>
              <a:rPr lang="ru" sz="2200">
                <a:hlinkClick r:id="rId5"/>
              </a:rPr>
              <a:t>VS Code. Programming Languages. 09/11/2025.</a:t>
            </a:r>
            <a:endParaRPr lang="ru" sz="2200"/>
          </a:p>
          <a:p>
            <a:pPr marL="269875" indent="-269875" algn="just"/>
            <a:r>
              <a:rPr lang="ru" sz="2200">
                <a:hlinkClick r:id="rId6"/>
              </a:rPr>
              <a:t>VS Code .Use extensions in Visual Studio Code. 09/11/2025.</a:t>
            </a:r>
            <a:endParaRPr lang="ru" sz="2200"/>
          </a:p>
          <a:p>
            <a:pPr marL="269875" indent="-269875" algn="just"/>
            <a:r>
              <a:rPr lang="ru" sz="2200">
                <a:hlinkClick r:id="rId7"/>
              </a:rPr>
              <a:t>VS Code. Terminal Basics. 09/11/2025.</a:t>
            </a:r>
            <a:endParaRPr lang="ru" sz="2200"/>
          </a:p>
          <a:p>
            <a:pPr marL="269875" indent="-269875" algn="just"/>
            <a:r>
              <a:rPr lang="ru" sz="2200">
                <a:hlinkClick r:id="rId8"/>
              </a:rPr>
              <a:t>VS Code. GitHub Copilot in VS Code. 09/11/2025.</a:t>
            </a:r>
            <a:endParaRPr lang="ru" sz="2200"/>
          </a:p>
          <a:p>
            <a:pPr marL="269875" indent="-269875" algn="just"/>
            <a:r>
              <a:rPr lang="ru" sz="2200">
                <a:hlinkClick r:id="rId9"/>
              </a:rPr>
              <a:t>VS Code. Azure Extensions. 02/1/2024.</a:t>
            </a:r>
            <a:endParaRPr lang="ru" sz="2200"/>
          </a:p>
          <a:p>
            <a:pPr marL="269875" indent="-269875" algn="just"/>
            <a:r>
              <a:rPr lang="ru" sz="2200">
                <a:hlinkClick r:id="rId10"/>
              </a:rPr>
              <a:t>VS Code. Working with GitHub in VS Code. 09/11/2025.</a:t>
            </a:r>
            <a:endParaRPr lang="ru" sz="2200"/>
          </a:p>
        </p:txBody>
      </p:sp>
    </p:spTree>
    <p:extLst>
      <p:ext uri="{BB962C8B-B14F-4D97-AF65-F5344CB8AC3E}">
        <p14:creationId xmlns:p14="http://schemas.microsoft.com/office/powerpoint/2010/main" val="159975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5C9A4-36FE-70E7-2948-92976E7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2085338"/>
            <a:ext cx="9217026" cy="269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425949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3C386-7CC5-7EE6-A158-3B4BF005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774"/>
            <a:ext cx="11101135" cy="1278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200">
                <a:latin typeface="Times New Roman"/>
                <a:cs typeface="Times New Roman"/>
              </a:rPr>
              <a:t>Постановка </a:t>
            </a:r>
            <a:r>
              <a:rPr lang="ru-RU" sz="6200" err="1">
                <a:latin typeface="Times New Roman"/>
                <a:cs typeface="Times New Roman"/>
              </a:rPr>
              <a:t>задачі</a:t>
            </a:r>
            <a:endParaRPr lang="ru-RU" sz="620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6CC10-B6C8-2B88-17B7-A01254AD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5275"/>
            <a:ext cx="11327277" cy="50334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latin typeface="Times New Roman"/>
                <a:cs typeface="Times New Roman"/>
              </a:rPr>
              <a:t>  </a:t>
            </a:r>
            <a:r>
              <a:rPr lang="en-US" sz="2400" err="1">
                <a:latin typeface="Times New Roman"/>
                <a:cs typeface="Times New Roman"/>
              </a:rPr>
              <a:t>Проаналізувати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будь-який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продукт</a:t>
            </a:r>
            <a:r>
              <a:rPr lang="en-US" sz="2400">
                <a:latin typeface="Times New Roman"/>
                <a:cs typeface="Times New Roman"/>
              </a:rPr>
              <a:t>, </a:t>
            </a:r>
            <a:r>
              <a:rPr lang="en-US" sz="2400" err="1">
                <a:latin typeface="Times New Roman"/>
                <a:cs typeface="Times New Roman"/>
              </a:rPr>
              <a:t>яким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ви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користуєтесь</a:t>
            </a:r>
            <a:r>
              <a:rPr lang="en-US" sz="2400">
                <a:latin typeface="Times New Roman"/>
                <a:cs typeface="Times New Roman"/>
              </a:rPr>
              <a:t>.</a:t>
            </a:r>
            <a:endParaRPr lang="ru-RU"/>
          </a:p>
          <a:p>
            <a:pPr marL="0" indent="0">
              <a:buNone/>
            </a:pPr>
            <a:r>
              <a:rPr lang="en-US" sz="2400">
                <a:latin typeface="Times New Roman"/>
                <a:cs typeface="Times New Roman"/>
              </a:rPr>
              <a:t>  </a:t>
            </a:r>
            <a:r>
              <a:rPr lang="en-US" sz="2400" err="1">
                <a:latin typeface="Times New Roman"/>
                <a:cs typeface="Times New Roman"/>
              </a:rPr>
              <a:t>Обґрунтувати</a:t>
            </a:r>
            <a:r>
              <a:rPr lang="en-US" sz="2400">
                <a:latin typeface="Times New Roman"/>
                <a:cs typeface="Times New Roman"/>
              </a:rPr>
              <a:t>, </a:t>
            </a:r>
            <a:r>
              <a:rPr lang="en-US" sz="2400" err="1">
                <a:latin typeface="Times New Roman"/>
                <a:cs typeface="Times New Roman"/>
              </a:rPr>
              <a:t>чому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продукт</a:t>
            </a:r>
            <a:r>
              <a:rPr lang="en-US" sz="2400">
                <a:latin typeface="Times New Roman"/>
                <a:cs typeface="Times New Roman"/>
              </a:rPr>
              <a:t> є </a:t>
            </a:r>
            <a:r>
              <a:rPr lang="en-US" sz="2400" err="1">
                <a:latin typeface="Times New Roman"/>
                <a:cs typeface="Times New Roman"/>
              </a:rPr>
              <a:t>успішним</a:t>
            </a:r>
            <a:r>
              <a:rPr lang="en-US" sz="2400">
                <a:latin typeface="Times New Roman"/>
                <a:cs typeface="Times New Roman"/>
              </a:rPr>
              <a:t>. </a:t>
            </a:r>
            <a:endParaRPr lang="en-US"/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Цінність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продукта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Цільова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аудиторія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Потреби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Бізнес-модель</a:t>
            </a:r>
            <a:r>
              <a:rPr lang="en-US" sz="2400">
                <a:latin typeface="Times New Roman"/>
                <a:cs typeface="Times New Roman"/>
              </a:rPr>
              <a:t>. </a:t>
            </a: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Конкуренти</a:t>
            </a:r>
            <a:r>
              <a:rPr lang="en-US" sz="2400">
                <a:latin typeface="Times New Roman"/>
                <a:cs typeface="Times New Roman"/>
              </a:rPr>
              <a:t>. </a:t>
            </a:r>
          </a:p>
          <a:p>
            <a:pPr marL="269875" indent="-269875"/>
            <a:r>
              <a:rPr lang="en-US" sz="2400" err="1">
                <a:latin typeface="Times New Roman"/>
                <a:cs typeface="Times New Roman"/>
              </a:rPr>
              <a:t>Кількість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користувачів</a:t>
            </a:r>
            <a:r>
              <a:rPr lang="en-US" sz="240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E1C506CE-D831-9B0F-8302-37D3506AF124}"/>
              </a:ext>
            </a:extLst>
          </p:cNvPr>
          <p:cNvSpPr/>
          <p:nvPr/>
        </p:nvSpPr>
        <p:spPr>
          <a:xfrm>
            <a:off x="6740012" y="2462981"/>
            <a:ext cx="3893574" cy="3264309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22D1FC7-BC8F-3BDF-5916-C17DC41692C5}"/>
              </a:ext>
            </a:extLst>
          </p:cNvPr>
          <p:cNvSpPr/>
          <p:nvPr/>
        </p:nvSpPr>
        <p:spPr>
          <a:xfrm>
            <a:off x="7561006" y="3633020"/>
            <a:ext cx="2251586" cy="209427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C26D4-7A4E-0AA8-DC97-6141F819A902}"/>
              </a:ext>
            </a:extLst>
          </p:cNvPr>
          <p:cNvSpPr txBox="1"/>
          <p:nvPr/>
        </p:nvSpPr>
        <p:spPr>
          <a:xfrm>
            <a:off x="7570839" y="4185029"/>
            <a:ext cx="2231921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5800" err="1">
                <a:latin typeface="Times New Roman"/>
                <a:cs typeface="Times New Roman"/>
              </a:rPr>
              <a:t>Якість</a:t>
            </a:r>
            <a:endParaRPr lang="ru-RU" sz="580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3A4C5-54FC-7199-38C3-F1AEBB46E8F0}"/>
              </a:ext>
            </a:extLst>
          </p:cNvPr>
          <p:cNvSpPr txBox="1"/>
          <p:nvPr/>
        </p:nvSpPr>
        <p:spPr>
          <a:xfrm>
            <a:off x="6740012" y="5724955"/>
            <a:ext cx="389849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200">
                <a:solidFill>
                  <a:srgbClr val="00B0F0"/>
                </a:solidFill>
                <a:latin typeface="Times New Roman"/>
                <a:cs typeface="Times New Roman"/>
              </a:rPr>
              <a:t>Час</a:t>
            </a:r>
            <a:endParaRPr lang="ru-RU" sz="620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E2C8C-31A5-FEE7-36EC-FA4A526BB822}"/>
              </a:ext>
            </a:extLst>
          </p:cNvPr>
          <p:cNvSpPr txBox="1"/>
          <p:nvPr/>
        </p:nvSpPr>
        <p:spPr>
          <a:xfrm rot="18060000">
            <a:off x="5370342" y="3330096"/>
            <a:ext cx="378542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200" err="1">
                <a:solidFill>
                  <a:srgbClr val="00B0F0"/>
                </a:solidFill>
                <a:latin typeface="Times New Roman"/>
                <a:cs typeface="Times New Roman"/>
              </a:rPr>
              <a:t>Гроші</a:t>
            </a:r>
            <a:endParaRPr lang="ru-RU" sz="6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F85ED-A602-D38E-C775-838EA2D689BC}"/>
              </a:ext>
            </a:extLst>
          </p:cNvPr>
          <p:cNvSpPr txBox="1"/>
          <p:nvPr/>
        </p:nvSpPr>
        <p:spPr>
          <a:xfrm rot="3540000">
            <a:off x="8216779" y="3330095"/>
            <a:ext cx="378542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6200" err="1">
                <a:solidFill>
                  <a:srgbClr val="00B0F0"/>
                </a:solidFill>
                <a:latin typeface="Times New Roman"/>
                <a:cs typeface="Times New Roman"/>
              </a:rPr>
              <a:t>Обсяг</a:t>
            </a:r>
            <a:endParaRPr lang="ru-RU" sz="6200"/>
          </a:p>
        </p:txBody>
      </p:sp>
    </p:spTree>
    <p:extLst>
      <p:ext uri="{BB962C8B-B14F-4D97-AF65-F5344CB8AC3E}">
        <p14:creationId xmlns:p14="http://schemas.microsoft.com/office/powerpoint/2010/main" val="2392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95714-F211-6A1A-D925-8D34EAED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6802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uk" sz="3200">
                <a:latin typeface="Times New Roman"/>
                <a:cs typeface="Times New Roman"/>
              </a:rPr>
              <a:t>  Microsoft </a:t>
            </a:r>
            <a:r>
              <a:rPr lang="uk" sz="3200" err="1">
                <a:latin typeface="Times New Roman"/>
                <a:cs typeface="Times New Roman"/>
              </a:rPr>
              <a:t>Visual</a:t>
            </a:r>
            <a:r>
              <a:rPr lang="uk" sz="3200">
                <a:latin typeface="Times New Roman"/>
                <a:cs typeface="Times New Roman"/>
              </a:rPr>
              <a:t> </a:t>
            </a:r>
            <a:r>
              <a:rPr lang="uk" sz="3200" err="1">
                <a:latin typeface="Times New Roman"/>
                <a:cs typeface="Times New Roman"/>
              </a:rPr>
              <a:t>Studio</a:t>
            </a:r>
            <a:r>
              <a:rPr lang="uk" sz="3200">
                <a:latin typeface="Times New Roman"/>
                <a:cs typeface="Times New Roman"/>
              </a:rPr>
              <a:t> </a:t>
            </a:r>
            <a:r>
              <a:rPr lang="uk" sz="3200" err="1">
                <a:latin typeface="Times New Roman"/>
                <a:cs typeface="Times New Roman"/>
              </a:rPr>
              <a:t>Code</a:t>
            </a:r>
            <a:r>
              <a:rPr lang="uk" sz="3200">
                <a:latin typeface="Times New Roman"/>
                <a:cs typeface="Times New Roman"/>
              </a:rPr>
              <a:t> - це безкоштовний, потужний та легкий редактор коду.</a:t>
            </a:r>
            <a:endParaRPr lang="ru-RU" sz="3200"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1F3326-F10A-86B1-A0A9-E3A930F76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45" y="3159684"/>
            <a:ext cx="5428733" cy="245422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C2338E-B20C-CABD-66FA-FCDAAB3B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2667000"/>
            <a:ext cx="5369560" cy="3421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02B9A-DCE4-500B-153E-F32003ACF795}"/>
              </a:ext>
            </a:extLst>
          </p:cNvPr>
          <p:cNvSpPr txBox="1"/>
          <p:nvPr/>
        </p:nvSpPr>
        <p:spPr>
          <a:xfrm>
            <a:off x="6395883" y="5690994"/>
            <a:ext cx="54163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>
                <a:latin typeface="Times New Roman"/>
                <a:cs typeface="Times New Roman"/>
                <a:hlinkClick r:id="rId4"/>
              </a:rPr>
              <a:t>Найвідоміші мови програмування, які підтримує VS-Code.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27694-4EBB-7532-193E-5670B3D7F098}"/>
              </a:ext>
            </a:extLst>
          </p:cNvPr>
          <p:cNvSpPr txBox="1"/>
          <p:nvPr/>
        </p:nvSpPr>
        <p:spPr>
          <a:xfrm>
            <a:off x="717755" y="6091083"/>
            <a:ext cx="5363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>
                <a:latin typeface="Times New Roman"/>
                <a:cs typeface="Times New Roman"/>
                <a:hlinkClick r:id="rId5"/>
              </a:rPr>
              <a:t>Офіційний сайт для завантаження (безкоштовно) VS-Code на всі 3 відомі ОС.</a:t>
            </a:r>
            <a:endParaRPr lang="ru-RU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8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66E6A-1507-9B77-96A4-505DEA8B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21" y="1356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6200" err="1">
                <a:latin typeface="Times New Roman"/>
                <a:cs typeface="Times New Roman"/>
              </a:rPr>
              <a:t>Цільова</a:t>
            </a:r>
            <a:r>
              <a:rPr lang="ru-RU" sz="6200">
                <a:latin typeface="Times New Roman"/>
                <a:cs typeface="Times New Roman"/>
              </a:rPr>
              <a:t> </a:t>
            </a:r>
            <a:r>
              <a:rPr lang="ru-RU" sz="6200" err="1">
                <a:latin typeface="Times New Roman"/>
                <a:cs typeface="Times New Roman"/>
              </a:rPr>
              <a:t>аудиторія</a:t>
            </a:r>
            <a:endParaRPr lang="ru-RU" sz="620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347607-9097-A523-762D-5804B290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4" y="2227525"/>
            <a:ext cx="11101136" cy="39540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69875" indent="-269875"/>
            <a:r>
              <a:rPr lang="ru-RU" sz="2400" err="1">
                <a:latin typeface="Times New Roman"/>
                <a:cs typeface="Times New Roman"/>
              </a:rPr>
              <a:t>Від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школярів</a:t>
            </a:r>
            <a:r>
              <a:rPr lang="ru-RU" sz="2400">
                <a:latin typeface="Times New Roman"/>
                <a:cs typeface="Times New Roman"/>
              </a:rPr>
              <a:t> (15-18 </a:t>
            </a:r>
            <a:r>
              <a:rPr lang="ru-RU" sz="2400" err="1">
                <a:latin typeface="Times New Roman"/>
                <a:cs typeface="Times New Roman"/>
              </a:rPr>
              <a:t>років</a:t>
            </a:r>
            <a:r>
              <a:rPr lang="ru-RU" sz="2400">
                <a:latin typeface="Times New Roman"/>
                <a:cs typeface="Times New Roman"/>
              </a:rPr>
              <a:t>), </a:t>
            </a:r>
            <a:r>
              <a:rPr lang="ru-RU" sz="2400" err="1">
                <a:latin typeface="Times New Roman"/>
                <a:cs typeface="Times New Roman"/>
              </a:rPr>
              <a:t>які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тільки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вивчають</a:t>
            </a:r>
            <a:r>
              <a:rPr lang="ru-RU" sz="2400">
                <a:latin typeface="Times New Roman"/>
                <a:cs typeface="Times New Roman"/>
              </a:rPr>
              <a:t> HTML/CSS - до </a:t>
            </a:r>
            <a:r>
              <a:rPr lang="ru-RU" sz="2400" err="1">
                <a:latin typeface="Times New Roman"/>
                <a:cs typeface="Times New Roman"/>
              </a:rPr>
              <a:t>викладачів</a:t>
            </a:r>
            <a:r>
              <a:rPr lang="ru-RU" sz="2400">
                <a:latin typeface="Times New Roman"/>
                <a:cs typeface="Times New Roman"/>
              </a:rPr>
              <a:t> і людей, </a:t>
            </a:r>
            <a:r>
              <a:rPr lang="ru-RU" sz="2400" err="1">
                <a:latin typeface="Times New Roman"/>
                <a:cs typeface="Times New Roman"/>
              </a:rPr>
              <a:t>які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працюють</a:t>
            </a:r>
            <a:r>
              <a:rPr lang="ru-RU" sz="2400">
                <a:latin typeface="Times New Roman"/>
                <a:cs typeface="Times New Roman"/>
              </a:rPr>
              <a:t> у великих IT-</a:t>
            </a:r>
            <a:r>
              <a:rPr lang="ru-RU" sz="2400" err="1">
                <a:latin typeface="Times New Roman"/>
                <a:cs typeface="Times New Roman"/>
              </a:rPr>
              <a:t>компаніях</a:t>
            </a:r>
            <a:r>
              <a:rPr lang="ru-RU" sz="240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ru-RU" sz="2400" err="1">
                <a:latin typeface="Times New Roman"/>
                <a:cs typeface="Times New Roman"/>
              </a:rPr>
              <a:t>Географічно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популярний</a:t>
            </a:r>
            <a:r>
              <a:rPr lang="ru-RU" sz="2400">
                <a:latin typeface="Times New Roman"/>
                <a:cs typeface="Times New Roman"/>
              </a:rPr>
              <a:t> у  США (</a:t>
            </a:r>
            <a:r>
              <a:rPr lang="ru-RU" sz="2400" err="1">
                <a:latin typeface="Times New Roman"/>
                <a:cs typeface="Times New Roman"/>
              </a:rPr>
              <a:t>бо</a:t>
            </a:r>
            <a:r>
              <a:rPr lang="ru-RU" sz="2400">
                <a:latin typeface="Times New Roman"/>
                <a:cs typeface="Times New Roman"/>
              </a:rPr>
              <a:t> на </a:t>
            </a:r>
            <a:r>
              <a:rPr lang="ru-RU" sz="2400" err="1">
                <a:latin typeface="Times New Roman"/>
                <a:cs typeface="Times New Roman"/>
              </a:rPr>
              <a:t>MacOS</a:t>
            </a:r>
            <a:r>
              <a:rPr lang="ru-RU" sz="2400">
                <a:latin typeface="Times New Roman"/>
                <a:cs typeface="Times New Roman"/>
              </a:rPr>
              <a:t> - </a:t>
            </a:r>
            <a:r>
              <a:rPr lang="ru-RU" sz="2400" err="1">
                <a:latin typeface="Times New Roman"/>
                <a:cs typeface="Times New Roman"/>
              </a:rPr>
              <a:t>це</a:t>
            </a:r>
            <a:r>
              <a:rPr lang="ru-RU" sz="2400">
                <a:latin typeface="Times New Roman"/>
                <a:cs typeface="Times New Roman"/>
              </a:rPr>
              <a:t> як </a:t>
            </a:r>
            <a:r>
              <a:rPr lang="ru-RU" sz="2400" err="1">
                <a:latin typeface="Times New Roman"/>
                <a:cs typeface="Times New Roman"/>
              </a:rPr>
              <a:t>основна</a:t>
            </a:r>
            <a:r>
              <a:rPr lang="ru-RU" sz="2400">
                <a:latin typeface="Times New Roman"/>
                <a:cs typeface="Times New Roman"/>
              </a:rPr>
              <a:t> середа </a:t>
            </a:r>
            <a:r>
              <a:rPr lang="ru-RU" sz="2400" err="1">
                <a:latin typeface="Times New Roman"/>
                <a:cs typeface="Times New Roman"/>
              </a:rPr>
              <a:t>розробки</a:t>
            </a:r>
            <a:r>
              <a:rPr lang="ru-RU" sz="2400">
                <a:latin typeface="Times New Roman"/>
                <a:cs typeface="Times New Roman"/>
              </a:rPr>
              <a:t>), а також в </a:t>
            </a:r>
            <a:r>
              <a:rPr lang="ru-RU" sz="2400" err="1">
                <a:latin typeface="Times New Roman"/>
                <a:cs typeface="Times New Roman"/>
              </a:rPr>
              <a:t>Європі</a:t>
            </a:r>
            <a:r>
              <a:rPr lang="ru-RU" sz="2400">
                <a:latin typeface="Times New Roman"/>
                <a:cs typeface="Times New Roman"/>
              </a:rPr>
              <a:t> (</a:t>
            </a:r>
            <a:r>
              <a:rPr lang="ru-RU" sz="2400" err="1">
                <a:latin typeface="Times New Roman"/>
                <a:cs typeface="Times New Roman"/>
              </a:rPr>
              <a:t>хто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хоче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простіше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рішення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ніж</a:t>
            </a:r>
            <a:r>
              <a:rPr lang="ru-RU" sz="2400">
                <a:latin typeface="Times New Roman"/>
                <a:cs typeface="Times New Roman"/>
              </a:rPr>
              <a:t> </a:t>
            </a:r>
            <a:r>
              <a:rPr lang="ru-RU" sz="2400" err="1">
                <a:latin typeface="Times New Roman"/>
                <a:cs typeface="Times New Roman"/>
              </a:rPr>
              <a:t>складні</a:t>
            </a:r>
            <a:r>
              <a:rPr lang="ru-RU" sz="2400">
                <a:latin typeface="Times New Roman"/>
                <a:cs typeface="Times New Roman"/>
              </a:rPr>
              <a:t> IDE).</a:t>
            </a:r>
          </a:p>
          <a:p>
            <a:pPr marL="0" indent="0">
              <a:buNone/>
            </a:pP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Мотивація проста – одне </a:t>
            </a:r>
            <a:r>
              <a:rPr lang="en-US" sz="2400">
                <a:latin typeface="Times New Roman"/>
                <a:cs typeface="Times New Roman"/>
              </a:rPr>
              <a:t>IDE н</a:t>
            </a:r>
            <a:r>
              <a:rPr lang="uk" sz="2400">
                <a:latin typeface="Times New Roman"/>
                <a:cs typeface="Times New Roman"/>
              </a:rPr>
              <a:t>а всі випадки життя: безкоштовно, термінал, помічник файлової системи, редактор коду.</a:t>
            </a:r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999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E1719-EED7-7216-235C-F1E616A8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" y="-2441"/>
            <a:ext cx="9916348" cy="1442612"/>
          </a:xfrm>
        </p:spPr>
        <p:txBody>
          <a:bodyPr>
            <a:normAutofit/>
          </a:bodyPr>
          <a:lstStyle/>
          <a:p>
            <a:pPr algn="ctr"/>
            <a:r>
              <a:rPr lang="ru-RU" sz="6200">
                <a:latin typeface="Times New Roman"/>
                <a:cs typeface="Times New Roman"/>
              </a:rPr>
              <a:t>Потреби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BE82AE-69F8-08E6-0CA6-FAF2D0661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67" y="1250512"/>
            <a:ext cx="9928365" cy="56073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69875" indent="-269875">
              <a:lnSpc>
                <a:spcPct val="110000"/>
              </a:lnSpc>
            </a:pPr>
            <a:r>
              <a:rPr lang="uk" sz="2400" err="1">
                <a:latin typeface="Times New Roman"/>
                <a:cs typeface="Times New Roman"/>
              </a:rPr>
              <a:t>Кросплатформеність</a:t>
            </a:r>
            <a:r>
              <a:rPr lang="en-US" sz="2400">
                <a:latin typeface="Times New Roman"/>
                <a:cs typeface="Times New Roman"/>
              </a:rPr>
              <a:t>, </a:t>
            </a:r>
            <a:r>
              <a:rPr lang="uk" sz="2400">
                <a:latin typeface="Times New Roman"/>
                <a:cs typeface="Times New Roman"/>
              </a:rPr>
              <a:t>безкоштовність і легкість.</a:t>
            </a:r>
            <a:endParaRPr lang="ru-RU" sz="2400">
              <a:latin typeface="Times New Roman"/>
              <a:cs typeface="Times New Roman"/>
            </a:endParaRPr>
          </a:p>
          <a:p>
            <a:pPr marL="0" indent="0">
              <a:lnSpc>
                <a:spcPct val="110000"/>
              </a:lnSpc>
              <a:buNone/>
            </a:pPr>
            <a:endParaRPr lang="uk" sz="2400">
              <a:latin typeface="Times New Roman"/>
              <a:cs typeface="Times New Roman"/>
            </a:endParaRPr>
          </a:p>
          <a:p>
            <a:pPr marL="269875" indent="-269875">
              <a:lnSpc>
                <a:spcPct val="110000"/>
              </a:lnSpc>
            </a:pPr>
            <a:r>
              <a:rPr lang="uk" sz="2400">
                <a:latin typeface="Times New Roman"/>
                <a:cs typeface="Times New Roman"/>
              </a:rPr>
              <a:t>Підтримує сотні мов програмування: </a:t>
            </a:r>
            <a:r>
              <a:rPr lang="uk" sz="2400" err="1">
                <a:latin typeface="Times New Roman"/>
                <a:cs typeface="Times New Roman"/>
              </a:rPr>
              <a:t>JavaScript</a:t>
            </a:r>
            <a:r>
              <a:rPr lang="uk" sz="2400">
                <a:latin typeface="Times New Roman"/>
                <a:cs typeface="Times New Roman"/>
              </a:rPr>
              <a:t>, </a:t>
            </a:r>
            <a:r>
              <a:rPr lang="uk" sz="2400" err="1">
                <a:latin typeface="Times New Roman"/>
                <a:cs typeface="Times New Roman"/>
              </a:rPr>
              <a:t>TypeScript</a:t>
            </a:r>
            <a:r>
              <a:rPr lang="uk" sz="2400">
                <a:latin typeface="Times New Roman"/>
                <a:cs typeface="Times New Roman"/>
              </a:rPr>
              <a:t>, CSS та HTML</a:t>
            </a:r>
            <a:r>
              <a:rPr lang="en-US" sz="2400">
                <a:latin typeface="Times New Roman"/>
                <a:cs typeface="Times New Roman"/>
              </a:rPr>
              <a:t>, C++, C#.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>
              <a:latin typeface="Times New Roman"/>
              <a:cs typeface="Times New Roman"/>
            </a:endParaRPr>
          </a:p>
          <a:p>
            <a:pPr marL="269875" indent="-269875">
              <a:lnSpc>
                <a:spcPct val="110000"/>
              </a:lnSpc>
            </a:pPr>
            <a:r>
              <a:rPr lang="uk" sz="2400">
                <a:latin typeface="Times New Roman"/>
                <a:cs typeface="Times New Roman"/>
              </a:rPr>
              <a:t>Має багато розширень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uk" sz="2400">
                <a:latin typeface="Times New Roman"/>
                <a:cs typeface="Times New Roman"/>
              </a:rPr>
              <a:t>   у </a:t>
            </a:r>
            <a:r>
              <a:rPr lang="uk" sz="2400" err="1">
                <a:latin typeface="Times New Roman"/>
                <a:cs typeface="Times New Roman"/>
              </a:rPr>
              <a:t>Visual</a:t>
            </a:r>
            <a:r>
              <a:rPr lang="uk" sz="2400">
                <a:latin typeface="Times New Roman"/>
                <a:cs typeface="Times New Roman"/>
              </a:rPr>
              <a:t> </a:t>
            </a:r>
            <a:r>
              <a:rPr lang="uk" sz="2400" err="1">
                <a:latin typeface="Times New Roman"/>
                <a:cs typeface="Times New Roman"/>
              </a:rPr>
              <a:t>Studio</a:t>
            </a:r>
            <a:r>
              <a:rPr lang="uk" sz="2400">
                <a:latin typeface="Times New Roman"/>
                <a:cs typeface="Times New Roman"/>
              </a:rPr>
              <a:t> Marketplace.</a:t>
            </a:r>
          </a:p>
          <a:p>
            <a:pPr marL="0" indent="0">
              <a:lnSpc>
                <a:spcPct val="110000"/>
              </a:lnSpc>
              <a:buNone/>
            </a:pPr>
            <a:endParaRPr lang="uk" sz="2400">
              <a:latin typeface="Times New Roman"/>
              <a:cs typeface="Times New Roman"/>
            </a:endParaRPr>
          </a:p>
          <a:p>
            <a:pPr marL="269875" indent="-269875">
              <a:lnSpc>
                <a:spcPct val="110000"/>
              </a:lnSpc>
            </a:pPr>
            <a:r>
              <a:rPr lang="uk" sz="2400">
                <a:latin typeface="Times New Roman"/>
                <a:cs typeface="Times New Roman"/>
              </a:rPr>
              <a:t>Вбудований термінал.</a:t>
            </a:r>
          </a:p>
          <a:p>
            <a:pPr marL="0" indent="0">
              <a:lnSpc>
                <a:spcPct val="110000"/>
              </a:lnSpc>
              <a:buNone/>
            </a:pPr>
            <a:endParaRPr lang="uk" sz="2400">
              <a:latin typeface="Times New Roman"/>
              <a:cs typeface="Times New Roman"/>
            </a:endParaRPr>
          </a:p>
          <a:p>
            <a:pPr marL="269875" indent="-269875">
              <a:lnSpc>
                <a:spcPct val="110000"/>
              </a:lnSpc>
            </a:pPr>
            <a:r>
              <a:rPr lang="uk" sz="2400">
                <a:latin typeface="Times New Roman"/>
                <a:cs typeface="Times New Roman"/>
              </a:rPr>
              <a:t>Помічник редагування коду.</a:t>
            </a:r>
          </a:p>
        </p:txBody>
      </p:sp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C6C25E-6ECE-5446-24E3-F5E40DAA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67" y="3155531"/>
            <a:ext cx="5545667" cy="370275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92692A-43A2-D8A2-AC65-402F0C5D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541" y="0"/>
            <a:ext cx="226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3B4A2-A0BC-0B3F-6766-1A7F69DE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-1421"/>
            <a:ext cx="11101135" cy="17142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200" dirty="0" err="1">
                <a:latin typeface="Times New Roman"/>
                <a:cs typeface="Times New Roman"/>
              </a:rPr>
              <a:t>Бізнес</a:t>
            </a:r>
            <a:r>
              <a:rPr lang="ru-RU" sz="6200" dirty="0">
                <a:latin typeface="Times New Roman"/>
                <a:cs typeface="Times New Roman"/>
              </a:rPr>
              <a:t> модель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число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CC11BF-45D9-CE3C-B014-FCD038EF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09" y="1714499"/>
            <a:ext cx="5071735" cy="417094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электроника, программное обеспечение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1A0B7EB-2656-EDAD-883E-7C031B26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" y="1715354"/>
            <a:ext cx="6606732" cy="4182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61AC9-6545-C922-B987-DE8ADA615FE0}"/>
              </a:ext>
            </a:extLst>
          </p:cNvPr>
          <p:cNvSpPr txBox="1"/>
          <p:nvPr/>
        </p:nvSpPr>
        <p:spPr>
          <a:xfrm>
            <a:off x="40105" y="6035841"/>
            <a:ext cx="63566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4"/>
              </a:rPr>
              <a:t>GitHub Copilot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D6BA-CC88-1533-95AA-CDE22FBB0064}"/>
              </a:ext>
            </a:extLst>
          </p:cNvPr>
          <p:cNvSpPr txBox="1"/>
          <p:nvPr/>
        </p:nvSpPr>
        <p:spPr>
          <a:xfrm>
            <a:off x="6642434" y="6035842"/>
            <a:ext cx="51334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5"/>
              </a:rPr>
              <a:t>Azure</a:t>
            </a:r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88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C0C99-D80C-58F8-51A3-0C4FCBC4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-774"/>
            <a:ext cx="11140463" cy="11114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err="1"/>
              <a:t>Конкуренти</a:t>
            </a:r>
          </a:p>
        </p:txBody>
      </p:sp>
      <p:pic>
        <p:nvPicPr>
          <p:cNvPr id="4" name="Рисунок 3" descr="Изображение выглядит как Графика, Шрифт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CE8D40-B131-3171-8E55-E39D221B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39" y="1223793"/>
            <a:ext cx="3894668" cy="1800133"/>
          </a:xfrm>
          <a:prstGeom prst="rect">
            <a:avLst/>
          </a:prstGeom>
        </p:spPr>
      </p:pic>
      <p:pic>
        <p:nvPicPr>
          <p:cNvPr id="5" name="Рисунок 4" descr="Xcode 15 Tutorial for beginners - How to install on mac and basic usage of  Xcode - YouTube">
            <a:extLst>
              <a:ext uri="{FF2B5EF4-FFF2-40B4-BE49-F238E27FC236}">
                <a16:creationId xmlns:a16="http://schemas.microsoft.com/office/drawing/2014/main" id="{FAA17F08-BCDE-3105-3EDA-3A1ECBA1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466" y="1109588"/>
            <a:ext cx="3996268" cy="2246490"/>
          </a:xfrm>
          <a:prstGeom prst="rect">
            <a:avLst/>
          </a:prstGeom>
        </p:spPr>
      </p:pic>
      <p:pic>
        <p:nvPicPr>
          <p:cNvPr id="6" name="Рисунок 5" descr="Python Tool Review: Using PyCharm for Python Development - and More |  Caktus Group">
            <a:extLst>
              <a:ext uri="{FF2B5EF4-FFF2-40B4-BE49-F238E27FC236}">
                <a16:creationId xmlns:a16="http://schemas.microsoft.com/office/drawing/2014/main" id="{199D22CC-1425-1351-21C7-207F7605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28" y="2969525"/>
            <a:ext cx="2150170" cy="191292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B1F864-06E2-9591-8981-DB8B2EC9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57" y="3949289"/>
            <a:ext cx="3679732" cy="233115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9464FF-7F53-141A-DAE3-FFDE63849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686" y="4170333"/>
            <a:ext cx="3261828" cy="2111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1555F-119E-0309-3ED8-2C0AD2B6E16D}"/>
              </a:ext>
            </a:extLst>
          </p:cNvPr>
          <p:cNvSpPr txBox="1"/>
          <p:nvPr/>
        </p:nvSpPr>
        <p:spPr>
          <a:xfrm>
            <a:off x="442451" y="3234812"/>
            <a:ext cx="3883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7"/>
              </a:rPr>
              <a:t>VS-2022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DFFEE-E706-B7C2-3D7F-5124683389F4}"/>
              </a:ext>
            </a:extLst>
          </p:cNvPr>
          <p:cNvSpPr txBox="1"/>
          <p:nvPr/>
        </p:nvSpPr>
        <p:spPr>
          <a:xfrm>
            <a:off x="8067366" y="3465869"/>
            <a:ext cx="3883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8"/>
              </a:rPr>
              <a:t>Xcode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F2ED-E905-0412-4F2B-E52AFEEEE582}"/>
              </a:ext>
            </a:extLst>
          </p:cNvPr>
          <p:cNvSpPr txBox="1"/>
          <p:nvPr/>
        </p:nvSpPr>
        <p:spPr>
          <a:xfrm>
            <a:off x="4980038" y="4994786"/>
            <a:ext cx="21483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9"/>
              </a:rPr>
              <a:t>PyCharm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7A9FC-BC39-BC30-E509-7981BBF89FFE}"/>
              </a:ext>
            </a:extLst>
          </p:cNvPr>
          <p:cNvSpPr txBox="1"/>
          <p:nvPr/>
        </p:nvSpPr>
        <p:spPr>
          <a:xfrm>
            <a:off x="8067367" y="6341805"/>
            <a:ext cx="3883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10"/>
              </a:rPr>
              <a:t>Термінал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6CD56-5AF9-45F4-5B67-3C8A1D3A50E2}"/>
              </a:ext>
            </a:extLst>
          </p:cNvPr>
          <p:cNvSpPr txBox="1"/>
          <p:nvPr/>
        </p:nvSpPr>
        <p:spPr>
          <a:xfrm>
            <a:off x="442451" y="6282813"/>
            <a:ext cx="3677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11"/>
              </a:rPr>
              <a:t>OnlineGDB</a:t>
            </a:r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949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A7229-3358-F35B-10C7-54A468CD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err="1"/>
              <a:t>Кількість</a:t>
            </a:r>
            <a:r>
              <a:rPr lang="ru-RU"/>
              <a:t> </a:t>
            </a:r>
            <a:r>
              <a:rPr lang="ru-RU" err="1"/>
              <a:t>користувачів</a:t>
            </a:r>
            <a:endParaRPr lang="ru-RU"/>
          </a:p>
        </p:txBody>
      </p:sp>
      <p:pic>
        <p:nvPicPr>
          <p:cNvPr id="4" name="Объект 3" descr="1.0 image">
            <a:extLst>
              <a:ext uri="{FF2B5EF4-FFF2-40B4-BE49-F238E27FC236}">
                <a16:creationId xmlns:a16="http://schemas.microsoft.com/office/drawing/2014/main" id="{575B6729-9878-4550-901F-93C1E820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02" y="2492763"/>
            <a:ext cx="5218200" cy="348068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B7EB13-3A8C-3DD4-9570-706415C2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083" y="2792820"/>
            <a:ext cx="5946184" cy="2882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E2555-7CA4-A83F-BC14-8A92E8933ADD}"/>
              </a:ext>
            </a:extLst>
          </p:cNvPr>
          <p:cNvSpPr txBox="1"/>
          <p:nvPr/>
        </p:nvSpPr>
        <p:spPr>
          <a:xfrm>
            <a:off x="1105391" y="6130412"/>
            <a:ext cx="3883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5"/>
              </a:rPr>
              <a:t>2017 рік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93617-1BC9-9E3C-4C31-50C2C3234949}"/>
              </a:ext>
            </a:extLst>
          </p:cNvPr>
          <p:cNvSpPr txBox="1"/>
          <p:nvPr/>
        </p:nvSpPr>
        <p:spPr>
          <a:xfrm>
            <a:off x="6957551" y="5978012"/>
            <a:ext cx="38837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>
                <a:latin typeface="Times New Roman"/>
                <a:cs typeface="Times New Roman"/>
                <a:hlinkClick r:id="rId6"/>
              </a:rPr>
              <a:t>15.05.2025</a:t>
            </a:r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34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92197-FF20-E043-CF93-CBC6162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8014"/>
            <a:ext cx="11101135" cy="180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200" dirty="0">
                <a:latin typeface="Times New Roman"/>
                <a:cs typeface="Times New Roman"/>
              </a:rPr>
              <a:t>VS Code - </a:t>
            </a:r>
            <a:r>
              <a:rPr lang="ru-RU" sz="6200" dirty="0" err="1">
                <a:latin typeface="Times New Roman"/>
                <a:cs typeface="Times New Roman"/>
              </a:rPr>
              <a:t>успішний</a:t>
            </a:r>
            <a:r>
              <a:rPr lang="ru-RU" sz="6200" dirty="0">
                <a:latin typeface="Times New Roman"/>
                <a:cs typeface="Times New Roman"/>
              </a:rPr>
              <a:t> продукт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5A863-4DE7-A470-4F75-D885DED1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13" y="1897229"/>
            <a:ext cx="11101136" cy="4702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69875" indent="-269875"/>
            <a:r>
              <a:rPr lang="uk" sz="2400" err="1">
                <a:latin typeface="Times New Roman"/>
                <a:cs typeface="Times New Roman"/>
              </a:rPr>
              <a:t>Кросплатформність</a:t>
            </a:r>
            <a:r>
              <a:rPr lang="uk" sz="2400">
                <a:latin typeface="Times New Roman"/>
                <a:cs typeface="Times New Roman"/>
              </a:rPr>
              <a:t>, працює на W</a:t>
            </a:r>
            <a:r>
              <a:rPr lang="en-US" sz="2400" err="1">
                <a:latin typeface="Times New Roman"/>
                <a:cs typeface="Times New Roman"/>
              </a:rPr>
              <a:t>indows</a:t>
            </a:r>
            <a:r>
              <a:rPr lang="en-US" sz="2400">
                <a:latin typeface="Times New Roman"/>
                <a:cs typeface="Times New Roman"/>
              </a:rPr>
              <a:t>, Linux, MacOS – </a:t>
            </a:r>
            <a:r>
              <a:rPr lang="uk" sz="2400">
                <a:latin typeface="Times New Roman"/>
                <a:cs typeface="Times New Roman"/>
              </a:rPr>
              <a:t>однаково.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en-US" sz="2400">
                <a:latin typeface="Times New Roman"/>
                <a:cs typeface="Times New Roman"/>
              </a:rPr>
              <a:t>IDE </a:t>
            </a:r>
            <a:r>
              <a:rPr lang="uk" sz="2400">
                <a:latin typeface="Times New Roman"/>
                <a:cs typeface="Times New Roman"/>
              </a:rPr>
              <a:t>повністю безкоштовне.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Важить дуже мало, як для повноцінного </a:t>
            </a:r>
            <a:r>
              <a:rPr lang="en-US" sz="2400">
                <a:latin typeface="Times New Roman"/>
                <a:cs typeface="Times New Roman"/>
              </a:rPr>
              <a:t>IDE</a:t>
            </a:r>
            <a:r>
              <a:rPr lang="uk" sz="2400">
                <a:latin typeface="Times New Roman"/>
                <a:cs typeface="Times New Roman"/>
              </a:rPr>
              <a:t>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Має тисячі розширень.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Оновлюється майже щомісяця.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Поєднує</a:t>
            </a:r>
            <a:r>
              <a:rPr lang="en-US" sz="2400">
                <a:latin typeface="Times New Roman"/>
                <a:cs typeface="Times New Roman"/>
              </a:rPr>
              <a:t>: </a:t>
            </a:r>
            <a:r>
              <a:rPr lang="uk" sz="2400">
                <a:latin typeface="Times New Roman"/>
                <a:cs typeface="Times New Roman"/>
              </a:rPr>
              <a:t>термінал, файловий менеджер  і редактор коду.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На 2025 рік його використовує понад 50 мільйонів осіб.</a:t>
            </a:r>
            <a:endParaRPr lang="ru-RU" sz="2400">
              <a:latin typeface="Times New Roman"/>
              <a:cs typeface="Times New Roman"/>
            </a:endParaRPr>
          </a:p>
          <a:p>
            <a:pPr marL="269875" indent="-269875"/>
            <a:r>
              <a:rPr lang="uk" sz="2400">
                <a:latin typeface="Times New Roman"/>
                <a:cs typeface="Times New Roman"/>
              </a:rPr>
              <a:t>Є гарною рекламою для програм Microsoft.</a:t>
            </a:r>
          </a:p>
          <a:p>
            <a:pPr marL="269875" indent="-269875"/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973933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11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GlowVTI</vt:lpstr>
      <vt:lpstr>Лабораторна робота №1</vt:lpstr>
      <vt:lpstr>Постановка задачі</vt:lpstr>
      <vt:lpstr>  Microsoft Visual Studio Code - це безкоштовний, потужний та легкий редактор коду.</vt:lpstr>
      <vt:lpstr>Цільова аудиторія</vt:lpstr>
      <vt:lpstr>Потреби</vt:lpstr>
      <vt:lpstr>Бізнес модель</vt:lpstr>
      <vt:lpstr>Конкуренти</vt:lpstr>
      <vt:lpstr>Кількість користувачів</vt:lpstr>
      <vt:lpstr>VS Code - успішний продукт</vt:lpstr>
      <vt:lpstr>Використані джерела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revision>7</cp:revision>
  <dcterms:created xsi:type="dcterms:W3CDTF">2023-12-09T17:57:05Z</dcterms:created>
  <dcterms:modified xsi:type="dcterms:W3CDTF">2025-09-22T13:08:33Z</dcterms:modified>
</cp:coreProperties>
</file>